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 id="2147483803" r:id="rId2"/>
    <p:sldMasterId id="2147483817" r:id="rId3"/>
    <p:sldMasterId id="2147484206" r:id="rId4"/>
  </p:sldMasterIdLst>
  <p:notesMasterIdLst>
    <p:notesMasterId r:id="rId14"/>
  </p:notesMasterIdLst>
  <p:sldIdLst>
    <p:sldId id="949" r:id="rId5"/>
    <p:sldId id="803" r:id="rId6"/>
    <p:sldId id="460" r:id="rId7"/>
    <p:sldId id="954" r:id="rId8"/>
    <p:sldId id="955" r:id="rId9"/>
    <p:sldId id="953" r:id="rId10"/>
    <p:sldId id="952" r:id="rId11"/>
    <p:sldId id="951" r:id="rId12"/>
    <p:sldId id="734" r:id="rId13"/>
  </p:sldIdLst>
  <p:sldSz cx="9144000" cy="5143500" type="screen16x9"/>
  <p:notesSz cx="6858000" cy="9144000"/>
  <p:custDataLst>
    <p:tags r:id="rId15"/>
  </p:custDataLst>
  <p:defaultTextStyle>
    <a:defPPr>
      <a:defRPr lang="en-US"/>
    </a:defPPr>
    <a:lvl1pPr marL="0" algn="l" defTabSz="683885" rtl="0" eaLnBrk="1" latinLnBrk="0" hangingPunct="1">
      <a:defRPr sz="1400" kern="1200">
        <a:solidFill>
          <a:schemeClr val="tx1"/>
        </a:solidFill>
        <a:latin typeface="+mn-lt"/>
        <a:ea typeface="+mn-ea"/>
        <a:cs typeface="+mn-cs"/>
      </a:defRPr>
    </a:lvl1pPr>
    <a:lvl2pPr marL="341954" algn="l" defTabSz="683885" rtl="0" eaLnBrk="1" latinLnBrk="0" hangingPunct="1">
      <a:defRPr sz="1400" kern="1200">
        <a:solidFill>
          <a:schemeClr val="tx1"/>
        </a:solidFill>
        <a:latin typeface="+mn-lt"/>
        <a:ea typeface="+mn-ea"/>
        <a:cs typeface="+mn-cs"/>
      </a:defRPr>
    </a:lvl2pPr>
    <a:lvl3pPr marL="683885" algn="l" defTabSz="683885" rtl="0" eaLnBrk="1" latinLnBrk="0" hangingPunct="1">
      <a:defRPr sz="1400" kern="1200">
        <a:solidFill>
          <a:schemeClr val="tx1"/>
        </a:solidFill>
        <a:latin typeface="+mn-lt"/>
        <a:ea typeface="+mn-ea"/>
        <a:cs typeface="+mn-cs"/>
      </a:defRPr>
    </a:lvl3pPr>
    <a:lvl4pPr marL="1025858" algn="l" defTabSz="683885" rtl="0" eaLnBrk="1" latinLnBrk="0" hangingPunct="1">
      <a:defRPr sz="1400" kern="1200">
        <a:solidFill>
          <a:schemeClr val="tx1"/>
        </a:solidFill>
        <a:latin typeface="+mn-lt"/>
        <a:ea typeface="+mn-ea"/>
        <a:cs typeface="+mn-cs"/>
      </a:defRPr>
    </a:lvl4pPr>
    <a:lvl5pPr marL="1367790" algn="l" defTabSz="683885" rtl="0" eaLnBrk="1" latinLnBrk="0" hangingPunct="1">
      <a:defRPr sz="1400" kern="1200">
        <a:solidFill>
          <a:schemeClr val="tx1"/>
        </a:solidFill>
        <a:latin typeface="+mn-lt"/>
        <a:ea typeface="+mn-ea"/>
        <a:cs typeface="+mn-cs"/>
      </a:defRPr>
    </a:lvl5pPr>
    <a:lvl6pPr marL="1709741" algn="l" defTabSz="683885" rtl="0" eaLnBrk="1" latinLnBrk="0" hangingPunct="1">
      <a:defRPr sz="1400" kern="1200">
        <a:solidFill>
          <a:schemeClr val="tx1"/>
        </a:solidFill>
        <a:latin typeface="+mn-lt"/>
        <a:ea typeface="+mn-ea"/>
        <a:cs typeface="+mn-cs"/>
      </a:defRPr>
    </a:lvl6pPr>
    <a:lvl7pPr marL="2051683" algn="l" defTabSz="683885" rtl="0" eaLnBrk="1" latinLnBrk="0" hangingPunct="1">
      <a:defRPr sz="1400" kern="1200">
        <a:solidFill>
          <a:schemeClr val="tx1"/>
        </a:solidFill>
        <a:latin typeface="+mn-lt"/>
        <a:ea typeface="+mn-ea"/>
        <a:cs typeface="+mn-cs"/>
      </a:defRPr>
    </a:lvl7pPr>
    <a:lvl8pPr marL="2393621" algn="l" defTabSz="683885" rtl="0" eaLnBrk="1" latinLnBrk="0" hangingPunct="1">
      <a:defRPr sz="1400" kern="1200">
        <a:solidFill>
          <a:schemeClr val="tx1"/>
        </a:solidFill>
        <a:latin typeface="+mn-lt"/>
        <a:ea typeface="+mn-ea"/>
        <a:cs typeface="+mn-cs"/>
      </a:defRPr>
    </a:lvl8pPr>
    <a:lvl9pPr marL="2735582" algn="l" defTabSz="683885"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08" userDrawn="1">
          <p15:clr>
            <a:srgbClr val="A4A3A4"/>
          </p15:clr>
        </p15:guide>
        <p15:guide id="2" orient="horz" pos="84" userDrawn="1">
          <p15:clr>
            <a:srgbClr val="A4A3A4"/>
          </p15:clr>
        </p15:guide>
        <p15:guide id="3" orient="horz" pos="4176" userDrawn="1">
          <p15:clr>
            <a:srgbClr val="A4A3A4"/>
          </p15:clr>
        </p15:guide>
        <p15:guide id="4" orient="horz" pos="612" userDrawn="1">
          <p15:clr>
            <a:srgbClr val="A4A3A4"/>
          </p15:clr>
        </p15:guide>
        <p15:guide id="6" orient="horz" pos="3648" userDrawn="1">
          <p15:clr>
            <a:srgbClr val="A4A3A4"/>
          </p15:clr>
        </p15:guide>
        <p15:guide id="7" pos="3840" userDrawn="1">
          <p15:clr>
            <a:srgbClr val="A4A3A4"/>
          </p15:clr>
        </p15:guide>
        <p15:guide id="8" pos="192" userDrawn="1">
          <p15:clr>
            <a:srgbClr val="A4A3A4"/>
          </p15:clr>
        </p15:guide>
        <p15:guide id="9" pos="7487" userDrawn="1">
          <p15:clr>
            <a:srgbClr val="A4A3A4"/>
          </p15:clr>
        </p15:guide>
        <p15:guide id="10" pos="448" userDrawn="1">
          <p15:clr>
            <a:srgbClr val="A4A3A4"/>
          </p15:clr>
        </p15:guide>
        <p15:guide id="11" pos="7231" userDrawn="1">
          <p15:clr>
            <a:srgbClr val="A4A3A4"/>
          </p15:clr>
        </p15:guide>
        <p15:guide id="12" pos="4320" userDrawn="1">
          <p15:clr>
            <a:srgbClr val="A4A3A4"/>
          </p15:clr>
        </p15:guide>
        <p15:guide id="13" pos="4095" userDrawn="1">
          <p15:clr>
            <a:srgbClr val="A4A3A4"/>
          </p15:clr>
        </p15:guide>
        <p15:guide id="14" orient="horz" pos="804" userDrawn="1">
          <p15:clr>
            <a:srgbClr val="A4A3A4"/>
          </p15:clr>
        </p15:guide>
        <p15:guide id="15" orient="horz" pos="36" userDrawn="1">
          <p15:clr>
            <a:srgbClr val="A4A3A4"/>
          </p15:clr>
        </p15:guide>
        <p15:guide id="16" orient="horz" pos="3156" userDrawn="1">
          <p15:clr>
            <a:srgbClr val="A4A3A4"/>
          </p15:clr>
        </p15:guide>
        <p15:guide id="17" orient="horz" pos="468">
          <p15:clr>
            <a:srgbClr val="A4A3A4"/>
          </p15:clr>
        </p15:guide>
        <p15:guide id="18" orient="horz" pos="1476" userDrawn="1">
          <p15:clr>
            <a:srgbClr val="A4A3A4"/>
          </p15:clr>
        </p15:guide>
        <p15:guide id="19" orient="horz" pos="2724" userDrawn="1">
          <p15:clr>
            <a:srgbClr val="A4A3A4"/>
          </p15:clr>
        </p15:guide>
        <p15:guide id="20" pos="2880">
          <p15:clr>
            <a:srgbClr val="A4A3A4"/>
          </p15:clr>
        </p15:guide>
        <p15:guide id="21" pos="144">
          <p15:clr>
            <a:srgbClr val="A4A3A4"/>
          </p15:clr>
        </p15:guide>
        <p15:guide id="22" pos="5616">
          <p15:clr>
            <a:srgbClr val="A4A3A4"/>
          </p15:clr>
        </p15:guide>
        <p15:guide id="23" pos="336">
          <p15:clr>
            <a:srgbClr val="A4A3A4"/>
          </p15:clr>
        </p15:guide>
        <p15:guide id="24" pos="5424">
          <p15:clr>
            <a:srgbClr val="A4A3A4"/>
          </p15:clr>
        </p15:guide>
        <p15:guide id="25" pos="3264">
          <p15:clr>
            <a:srgbClr val="A4A3A4"/>
          </p15:clr>
        </p15:guide>
        <p15:guide id="26" pos="30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an Kim Yen" initials="TKY" lastIdx="1" clrIdx="0"/>
  <p:cmAuthor id="2" name="Nguyễn Thiên" initials="NT" lastIdx="1" clrIdx="1">
    <p:extLst>
      <p:ext uri="{19B8F6BF-5375-455C-9EA6-DF929625EA0E}">
        <p15:presenceInfo xmlns:p15="http://schemas.microsoft.com/office/powerpoint/2012/main" userId="fefbf0a49a85c33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C87"/>
    <a:srgbClr val="FF9F3F"/>
    <a:srgbClr val="3C5365"/>
    <a:srgbClr val="405A6D"/>
    <a:srgbClr val="283844"/>
    <a:srgbClr val="045688"/>
    <a:srgbClr val="F4AB4A"/>
    <a:srgbClr val="54CD4B"/>
    <a:srgbClr val="70AD47"/>
    <a:srgbClr val="F39F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4464" autoAdjust="0"/>
  </p:normalViewPr>
  <p:slideViewPr>
    <p:cSldViewPr>
      <p:cViewPr varScale="1">
        <p:scale>
          <a:sx n="82" d="100"/>
          <a:sy n="82" d="100"/>
        </p:scale>
        <p:origin x="108" y="222"/>
      </p:cViewPr>
      <p:guideLst>
        <p:guide orient="horz" pos="1908"/>
        <p:guide orient="horz" pos="84"/>
        <p:guide orient="horz" pos="4176"/>
        <p:guide orient="horz" pos="612"/>
        <p:guide orient="horz" pos="3648"/>
        <p:guide pos="3840"/>
        <p:guide pos="192"/>
        <p:guide pos="7487"/>
        <p:guide pos="448"/>
        <p:guide pos="7231"/>
        <p:guide pos="4320"/>
        <p:guide pos="4095"/>
        <p:guide orient="horz" pos="804"/>
        <p:guide orient="horz" pos="36"/>
        <p:guide orient="horz" pos="3156"/>
        <p:guide orient="horz" pos="468"/>
        <p:guide orient="horz" pos="1476"/>
        <p:guide orient="horz" pos="2724"/>
        <p:guide pos="2880"/>
        <p:guide pos="144"/>
        <p:guide pos="5616"/>
        <p:guide pos="336"/>
        <p:guide pos="5424"/>
        <p:guide pos="3264"/>
        <p:guide pos="3072"/>
      </p:guideLst>
    </p:cSldViewPr>
  </p:slideViewPr>
  <p:notesTextViewPr>
    <p:cViewPr>
      <p:scale>
        <a:sx n="3" d="2"/>
        <a:sy n="3" d="2"/>
      </p:scale>
      <p:origin x="0" y="0"/>
    </p:cViewPr>
  </p:notesTextViewPr>
  <p:sorterViewPr>
    <p:cViewPr varScale="1">
      <p:scale>
        <a:sx n="100" d="100"/>
        <a:sy n="100" d="100"/>
      </p:scale>
      <p:origin x="0" y="0"/>
    </p:cViewPr>
  </p:sorterViewPr>
  <p:notesViewPr>
    <p:cSldViewPr>
      <p:cViewPr varScale="1">
        <p:scale>
          <a:sx n="50" d="100"/>
          <a:sy n="50" d="100"/>
        </p:scale>
        <p:origin x="-2620" y="-5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B1A2F2-20B1-403D-B753-7633F484B6C4}" type="doc">
      <dgm:prSet loTypeId="urn:microsoft.com/office/officeart/2005/8/layout/vList2" loCatId="list" qsTypeId="urn:microsoft.com/office/officeart/2005/8/quickstyle/3d5" qsCatId="3D" csTypeId="urn:microsoft.com/office/officeart/2005/8/colors/accent1_2" csCatId="accent1" phldr="1"/>
      <dgm:spPr/>
      <dgm:t>
        <a:bodyPr/>
        <a:lstStyle/>
        <a:p>
          <a:endParaRPr lang="en-US"/>
        </a:p>
      </dgm:t>
    </dgm:pt>
    <dgm:pt modelId="{9AB0CF6A-51B1-4222-A493-E5B5AB56A391}">
      <dgm:prSet phldrT="[Text]"/>
      <dgm:spPr/>
      <dgm:t>
        <a:bodyPr/>
        <a:lstStyle/>
        <a:p>
          <a:r>
            <a:rPr lang="en-US" dirty="0"/>
            <a:t>1. </a:t>
          </a:r>
          <a:r>
            <a:rPr lang="en-US" dirty="0" err="1"/>
            <a:t>Tổng</a:t>
          </a:r>
          <a:r>
            <a:rPr lang="en-US" dirty="0"/>
            <a:t> </a:t>
          </a:r>
          <a:r>
            <a:rPr lang="en-US" dirty="0" err="1"/>
            <a:t>quan</a:t>
          </a:r>
          <a:r>
            <a:rPr lang="en-US" dirty="0"/>
            <a:t> </a:t>
          </a:r>
          <a:r>
            <a:rPr lang="en-US" dirty="0" err="1"/>
            <a:t>tình</a:t>
          </a:r>
          <a:r>
            <a:rPr lang="en-US" dirty="0"/>
            <a:t> </a:t>
          </a:r>
          <a:r>
            <a:rPr lang="en-US" dirty="0" err="1"/>
            <a:t>hình</a:t>
          </a:r>
          <a:r>
            <a:rPr lang="en-US" dirty="0"/>
            <a:t> </a:t>
          </a:r>
          <a:r>
            <a:rPr lang="en-US" dirty="0" err="1"/>
            <a:t>nhân</a:t>
          </a:r>
          <a:r>
            <a:rPr lang="en-US" dirty="0"/>
            <a:t> </a:t>
          </a:r>
          <a:r>
            <a:rPr lang="en-US" dirty="0" err="1"/>
            <a:t>sự</a:t>
          </a:r>
          <a:r>
            <a:rPr lang="en-US" dirty="0"/>
            <a:t> </a:t>
          </a:r>
          <a:r>
            <a:rPr lang="en-US" dirty="0" err="1"/>
            <a:t>năm</a:t>
          </a:r>
          <a:r>
            <a:rPr lang="en-US" dirty="0"/>
            <a:t> 2018</a:t>
          </a:r>
        </a:p>
      </dgm:t>
    </dgm:pt>
    <dgm:pt modelId="{FB3AD2CB-042D-41F9-9580-F8FE0661F8A4}" type="parTrans" cxnId="{34BE5130-574F-499A-97C2-625AB0335B01}">
      <dgm:prSet/>
      <dgm:spPr/>
      <dgm:t>
        <a:bodyPr/>
        <a:lstStyle/>
        <a:p>
          <a:endParaRPr lang="en-US"/>
        </a:p>
      </dgm:t>
    </dgm:pt>
    <dgm:pt modelId="{2DBBA37D-8DB6-4F72-B03F-BA634084F1F2}" type="sibTrans" cxnId="{34BE5130-574F-499A-97C2-625AB0335B01}">
      <dgm:prSet/>
      <dgm:spPr/>
      <dgm:t>
        <a:bodyPr/>
        <a:lstStyle/>
        <a:p>
          <a:endParaRPr lang="en-US"/>
        </a:p>
      </dgm:t>
    </dgm:pt>
    <dgm:pt modelId="{DDD429A9-ED06-4982-B0F8-8BA0F54A707E}">
      <dgm:prSet phldrT="[Text]"/>
      <dgm:spPr/>
      <dgm:t>
        <a:bodyPr/>
        <a:lstStyle/>
        <a:p>
          <a:r>
            <a:rPr lang="en-US" dirty="0"/>
            <a:t>2. </a:t>
          </a:r>
          <a:r>
            <a:rPr lang="en-US" dirty="0" err="1"/>
            <a:t>Phân</a:t>
          </a:r>
          <a:r>
            <a:rPr lang="en-US" dirty="0"/>
            <a:t> </a:t>
          </a:r>
          <a:r>
            <a:rPr lang="en-US" dirty="0" err="1"/>
            <a:t>tích</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tỷ</a:t>
          </a:r>
          <a:r>
            <a:rPr lang="en-US" dirty="0"/>
            <a:t> </a:t>
          </a:r>
          <a:r>
            <a:rPr lang="en-US" dirty="0" err="1"/>
            <a:t>lệ</a:t>
          </a:r>
          <a:r>
            <a:rPr lang="en-US" dirty="0"/>
            <a:t> </a:t>
          </a:r>
          <a:r>
            <a:rPr lang="en-US" dirty="0" err="1"/>
            <a:t>nghỉ</a:t>
          </a:r>
          <a:r>
            <a:rPr lang="en-US" dirty="0"/>
            <a:t> </a:t>
          </a:r>
          <a:r>
            <a:rPr lang="en-US" dirty="0" err="1"/>
            <a:t>việc</a:t>
          </a:r>
          <a:endParaRPr lang="en-US" dirty="0"/>
        </a:p>
      </dgm:t>
    </dgm:pt>
    <dgm:pt modelId="{CDA0C973-79E6-4A94-8194-0784CC8AB4DD}" type="parTrans" cxnId="{23551ED9-0A99-4C4D-B6C9-4EFC4DC7690D}">
      <dgm:prSet/>
      <dgm:spPr/>
      <dgm:t>
        <a:bodyPr/>
        <a:lstStyle/>
        <a:p>
          <a:endParaRPr lang="en-US"/>
        </a:p>
      </dgm:t>
    </dgm:pt>
    <dgm:pt modelId="{EA3A8EC4-9A6A-4446-9224-CA17230B9A0E}" type="sibTrans" cxnId="{23551ED9-0A99-4C4D-B6C9-4EFC4DC7690D}">
      <dgm:prSet/>
      <dgm:spPr/>
      <dgm:t>
        <a:bodyPr/>
        <a:lstStyle/>
        <a:p>
          <a:endParaRPr lang="en-US"/>
        </a:p>
      </dgm:t>
    </dgm:pt>
    <dgm:pt modelId="{46081E27-9906-4BBE-9D81-913A3A1D238A}">
      <dgm:prSet phldrT="[Text]"/>
      <dgm:spPr/>
      <dgm:t>
        <a:bodyPr/>
        <a:lstStyle/>
        <a:p>
          <a:r>
            <a:rPr lang="en-US" dirty="0"/>
            <a:t>3. </a:t>
          </a:r>
          <a:r>
            <a:rPr lang="en-US" dirty="0" err="1"/>
            <a:t>Dự</a:t>
          </a:r>
          <a:r>
            <a:rPr lang="en-US" dirty="0"/>
            <a:t> </a:t>
          </a:r>
          <a:r>
            <a:rPr lang="en-US" dirty="0" err="1"/>
            <a:t>đoán</a:t>
          </a:r>
          <a:r>
            <a:rPr lang="en-US" dirty="0"/>
            <a:t> </a:t>
          </a:r>
          <a:r>
            <a:rPr lang="en-US" dirty="0" err="1"/>
            <a:t>tỷ</a:t>
          </a:r>
          <a:r>
            <a:rPr lang="en-US" dirty="0"/>
            <a:t> </a:t>
          </a:r>
          <a:r>
            <a:rPr lang="en-US" dirty="0" err="1"/>
            <a:t>lệ</a:t>
          </a:r>
          <a:r>
            <a:rPr lang="en-US" dirty="0"/>
            <a:t> </a:t>
          </a:r>
          <a:r>
            <a:rPr lang="en-US" dirty="0" err="1"/>
            <a:t>nghỉ</a:t>
          </a:r>
          <a:r>
            <a:rPr lang="en-US" dirty="0"/>
            <a:t> </a:t>
          </a:r>
          <a:r>
            <a:rPr lang="en-US" dirty="0" err="1"/>
            <a:t>việc</a:t>
          </a:r>
          <a:endParaRPr lang="en-US" dirty="0"/>
        </a:p>
      </dgm:t>
    </dgm:pt>
    <dgm:pt modelId="{2251BFEA-C356-4727-BE8C-441BD47FE374}" type="parTrans" cxnId="{67ADE50C-75F1-4225-A6D4-74A86A434CE8}">
      <dgm:prSet/>
      <dgm:spPr/>
      <dgm:t>
        <a:bodyPr/>
        <a:lstStyle/>
        <a:p>
          <a:endParaRPr lang="en-US"/>
        </a:p>
      </dgm:t>
    </dgm:pt>
    <dgm:pt modelId="{AF14E1DC-69FB-47C4-8F07-2CD18DD1949B}" type="sibTrans" cxnId="{67ADE50C-75F1-4225-A6D4-74A86A434CE8}">
      <dgm:prSet/>
      <dgm:spPr/>
      <dgm:t>
        <a:bodyPr/>
        <a:lstStyle/>
        <a:p>
          <a:endParaRPr lang="en-US"/>
        </a:p>
      </dgm:t>
    </dgm:pt>
    <dgm:pt modelId="{1C78ED70-F4C6-4199-B58C-8BF9474CF460}">
      <dgm:prSet phldrT="[Text]"/>
      <dgm:spPr/>
      <dgm:t>
        <a:bodyPr/>
        <a:lstStyle/>
        <a:p>
          <a:r>
            <a:rPr lang="en-US" dirty="0"/>
            <a:t>4. </a:t>
          </a:r>
          <a:r>
            <a:rPr lang="en-US" dirty="0" err="1"/>
            <a:t>Đưa</a:t>
          </a:r>
          <a:r>
            <a:rPr lang="en-US" dirty="0"/>
            <a:t> </a:t>
          </a:r>
          <a:r>
            <a:rPr lang="en-US" dirty="0" err="1"/>
            <a:t>ra</a:t>
          </a:r>
          <a:r>
            <a:rPr lang="en-US" dirty="0"/>
            <a:t> </a:t>
          </a:r>
          <a:r>
            <a:rPr lang="en-US" dirty="0" err="1"/>
            <a:t>các</a:t>
          </a:r>
          <a:r>
            <a:rPr lang="en-US" dirty="0"/>
            <a:t> </a:t>
          </a:r>
          <a:r>
            <a:rPr lang="en-US" dirty="0" err="1"/>
            <a:t>khuyến</a:t>
          </a:r>
          <a:r>
            <a:rPr lang="en-US" dirty="0"/>
            <a:t> </a:t>
          </a:r>
          <a:r>
            <a:rPr lang="en-US" dirty="0" err="1"/>
            <a:t>nghị</a:t>
          </a:r>
          <a:endParaRPr lang="en-US" dirty="0"/>
        </a:p>
      </dgm:t>
    </dgm:pt>
    <dgm:pt modelId="{0B8CF100-775F-4B87-9523-7A5683558310}" type="parTrans" cxnId="{415A3C80-A929-46AB-9072-0521044796FA}">
      <dgm:prSet/>
      <dgm:spPr/>
      <dgm:t>
        <a:bodyPr/>
        <a:lstStyle/>
        <a:p>
          <a:endParaRPr lang="en-US"/>
        </a:p>
      </dgm:t>
    </dgm:pt>
    <dgm:pt modelId="{5610224E-79BB-479C-A6FC-C4B1AF100CB0}" type="sibTrans" cxnId="{415A3C80-A929-46AB-9072-0521044796FA}">
      <dgm:prSet/>
      <dgm:spPr/>
      <dgm:t>
        <a:bodyPr/>
        <a:lstStyle/>
        <a:p>
          <a:endParaRPr lang="en-US"/>
        </a:p>
      </dgm:t>
    </dgm:pt>
    <dgm:pt modelId="{3261153F-ED96-4EBA-AF71-111FDB707792}" type="pres">
      <dgm:prSet presAssocID="{4FB1A2F2-20B1-403D-B753-7633F484B6C4}" presName="linear" presStyleCnt="0">
        <dgm:presLayoutVars>
          <dgm:animLvl val="lvl"/>
          <dgm:resizeHandles val="exact"/>
        </dgm:presLayoutVars>
      </dgm:prSet>
      <dgm:spPr/>
    </dgm:pt>
    <dgm:pt modelId="{437EB2FB-CAF6-442E-A33E-6FF6538A105A}" type="pres">
      <dgm:prSet presAssocID="{9AB0CF6A-51B1-4222-A493-E5B5AB56A391}" presName="parentText" presStyleLbl="node1" presStyleIdx="0" presStyleCnt="4">
        <dgm:presLayoutVars>
          <dgm:chMax val="0"/>
          <dgm:bulletEnabled val="1"/>
        </dgm:presLayoutVars>
      </dgm:prSet>
      <dgm:spPr/>
    </dgm:pt>
    <dgm:pt modelId="{D3490D4A-4F38-4A14-B77E-DD269B9DE193}" type="pres">
      <dgm:prSet presAssocID="{2DBBA37D-8DB6-4F72-B03F-BA634084F1F2}" presName="spacer" presStyleCnt="0"/>
      <dgm:spPr/>
    </dgm:pt>
    <dgm:pt modelId="{B696EE2D-C611-423E-BF0E-F3E6FF69FFA2}" type="pres">
      <dgm:prSet presAssocID="{DDD429A9-ED06-4982-B0F8-8BA0F54A707E}" presName="parentText" presStyleLbl="node1" presStyleIdx="1" presStyleCnt="4">
        <dgm:presLayoutVars>
          <dgm:chMax val="0"/>
          <dgm:bulletEnabled val="1"/>
        </dgm:presLayoutVars>
      </dgm:prSet>
      <dgm:spPr/>
    </dgm:pt>
    <dgm:pt modelId="{675FDA07-9D17-46A5-8497-82B4F51E1E5C}" type="pres">
      <dgm:prSet presAssocID="{EA3A8EC4-9A6A-4446-9224-CA17230B9A0E}" presName="spacer" presStyleCnt="0"/>
      <dgm:spPr/>
    </dgm:pt>
    <dgm:pt modelId="{0EFAECB1-6B21-469F-816C-8A045AF30B9E}" type="pres">
      <dgm:prSet presAssocID="{46081E27-9906-4BBE-9D81-913A3A1D238A}" presName="parentText" presStyleLbl="node1" presStyleIdx="2" presStyleCnt="4">
        <dgm:presLayoutVars>
          <dgm:chMax val="0"/>
          <dgm:bulletEnabled val="1"/>
        </dgm:presLayoutVars>
      </dgm:prSet>
      <dgm:spPr/>
    </dgm:pt>
    <dgm:pt modelId="{47D712B3-DE03-4B4E-B218-DBFB54C6B535}" type="pres">
      <dgm:prSet presAssocID="{AF14E1DC-69FB-47C4-8F07-2CD18DD1949B}" presName="spacer" presStyleCnt="0"/>
      <dgm:spPr/>
    </dgm:pt>
    <dgm:pt modelId="{4AD6B376-C15A-47EC-AF38-FD284898EE2C}" type="pres">
      <dgm:prSet presAssocID="{1C78ED70-F4C6-4199-B58C-8BF9474CF460}" presName="parentText" presStyleLbl="node1" presStyleIdx="3" presStyleCnt="4">
        <dgm:presLayoutVars>
          <dgm:chMax val="0"/>
          <dgm:bulletEnabled val="1"/>
        </dgm:presLayoutVars>
      </dgm:prSet>
      <dgm:spPr/>
    </dgm:pt>
  </dgm:ptLst>
  <dgm:cxnLst>
    <dgm:cxn modelId="{67ADE50C-75F1-4225-A6D4-74A86A434CE8}" srcId="{4FB1A2F2-20B1-403D-B753-7633F484B6C4}" destId="{46081E27-9906-4BBE-9D81-913A3A1D238A}" srcOrd="2" destOrd="0" parTransId="{2251BFEA-C356-4727-BE8C-441BD47FE374}" sibTransId="{AF14E1DC-69FB-47C4-8F07-2CD18DD1949B}"/>
    <dgm:cxn modelId="{8A84752B-F18E-4856-B9EB-81E171C83A54}" type="presOf" srcId="{DDD429A9-ED06-4982-B0F8-8BA0F54A707E}" destId="{B696EE2D-C611-423E-BF0E-F3E6FF69FFA2}" srcOrd="0" destOrd="0" presId="urn:microsoft.com/office/officeart/2005/8/layout/vList2"/>
    <dgm:cxn modelId="{34BE5130-574F-499A-97C2-625AB0335B01}" srcId="{4FB1A2F2-20B1-403D-B753-7633F484B6C4}" destId="{9AB0CF6A-51B1-4222-A493-E5B5AB56A391}" srcOrd="0" destOrd="0" parTransId="{FB3AD2CB-042D-41F9-9580-F8FE0661F8A4}" sibTransId="{2DBBA37D-8DB6-4F72-B03F-BA634084F1F2}"/>
    <dgm:cxn modelId="{6B9C844B-6064-4B42-89A0-864BE59611D6}" type="presOf" srcId="{4FB1A2F2-20B1-403D-B753-7633F484B6C4}" destId="{3261153F-ED96-4EBA-AF71-111FDB707792}" srcOrd="0" destOrd="0" presId="urn:microsoft.com/office/officeart/2005/8/layout/vList2"/>
    <dgm:cxn modelId="{0FF02D7C-68D5-45B1-B515-92078D23406A}" type="presOf" srcId="{9AB0CF6A-51B1-4222-A493-E5B5AB56A391}" destId="{437EB2FB-CAF6-442E-A33E-6FF6538A105A}" srcOrd="0" destOrd="0" presId="urn:microsoft.com/office/officeart/2005/8/layout/vList2"/>
    <dgm:cxn modelId="{415A3C80-A929-46AB-9072-0521044796FA}" srcId="{4FB1A2F2-20B1-403D-B753-7633F484B6C4}" destId="{1C78ED70-F4C6-4199-B58C-8BF9474CF460}" srcOrd="3" destOrd="0" parTransId="{0B8CF100-775F-4B87-9523-7A5683558310}" sibTransId="{5610224E-79BB-479C-A6FC-C4B1AF100CB0}"/>
    <dgm:cxn modelId="{4E309983-D4B3-40C1-B053-C992AEF07EBD}" type="presOf" srcId="{46081E27-9906-4BBE-9D81-913A3A1D238A}" destId="{0EFAECB1-6B21-469F-816C-8A045AF30B9E}" srcOrd="0" destOrd="0" presId="urn:microsoft.com/office/officeart/2005/8/layout/vList2"/>
    <dgm:cxn modelId="{23551ED9-0A99-4C4D-B6C9-4EFC4DC7690D}" srcId="{4FB1A2F2-20B1-403D-B753-7633F484B6C4}" destId="{DDD429A9-ED06-4982-B0F8-8BA0F54A707E}" srcOrd="1" destOrd="0" parTransId="{CDA0C973-79E6-4A94-8194-0784CC8AB4DD}" sibTransId="{EA3A8EC4-9A6A-4446-9224-CA17230B9A0E}"/>
    <dgm:cxn modelId="{1D825DE5-7ACB-42A6-AD7C-6A819BD8E83F}" type="presOf" srcId="{1C78ED70-F4C6-4199-B58C-8BF9474CF460}" destId="{4AD6B376-C15A-47EC-AF38-FD284898EE2C}" srcOrd="0" destOrd="0" presId="urn:microsoft.com/office/officeart/2005/8/layout/vList2"/>
    <dgm:cxn modelId="{1FF9D702-712F-4FFF-8183-DFAA287698EC}" type="presParOf" srcId="{3261153F-ED96-4EBA-AF71-111FDB707792}" destId="{437EB2FB-CAF6-442E-A33E-6FF6538A105A}" srcOrd="0" destOrd="0" presId="urn:microsoft.com/office/officeart/2005/8/layout/vList2"/>
    <dgm:cxn modelId="{9A3458AB-4A3A-465A-A1C3-D35F3FB5309B}" type="presParOf" srcId="{3261153F-ED96-4EBA-AF71-111FDB707792}" destId="{D3490D4A-4F38-4A14-B77E-DD269B9DE193}" srcOrd="1" destOrd="0" presId="urn:microsoft.com/office/officeart/2005/8/layout/vList2"/>
    <dgm:cxn modelId="{A4E7A805-451E-4BEC-BFA6-C7A8FD163792}" type="presParOf" srcId="{3261153F-ED96-4EBA-AF71-111FDB707792}" destId="{B696EE2D-C611-423E-BF0E-F3E6FF69FFA2}" srcOrd="2" destOrd="0" presId="urn:microsoft.com/office/officeart/2005/8/layout/vList2"/>
    <dgm:cxn modelId="{D489B99B-B74F-4BD7-977B-40A49F8505AC}" type="presParOf" srcId="{3261153F-ED96-4EBA-AF71-111FDB707792}" destId="{675FDA07-9D17-46A5-8497-82B4F51E1E5C}" srcOrd="3" destOrd="0" presId="urn:microsoft.com/office/officeart/2005/8/layout/vList2"/>
    <dgm:cxn modelId="{7DC93051-C0D0-4CB4-8C9B-2FDF057DAA55}" type="presParOf" srcId="{3261153F-ED96-4EBA-AF71-111FDB707792}" destId="{0EFAECB1-6B21-469F-816C-8A045AF30B9E}" srcOrd="4" destOrd="0" presId="urn:microsoft.com/office/officeart/2005/8/layout/vList2"/>
    <dgm:cxn modelId="{7261A659-3ED8-44C2-95A5-FF3C5BF28114}" type="presParOf" srcId="{3261153F-ED96-4EBA-AF71-111FDB707792}" destId="{47D712B3-DE03-4B4E-B218-DBFB54C6B535}" srcOrd="5" destOrd="0" presId="urn:microsoft.com/office/officeart/2005/8/layout/vList2"/>
    <dgm:cxn modelId="{364D26B9-12A1-44C1-902B-BA4D83579754}" type="presParOf" srcId="{3261153F-ED96-4EBA-AF71-111FDB707792}" destId="{4AD6B376-C15A-47EC-AF38-FD284898EE2C}"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EB2FB-CAF6-442E-A33E-6FF6538A105A}">
      <dsp:nvSpPr>
        <dsp:cNvPr id="0" name=""/>
        <dsp:cNvSpPr/>
      </dsp:nvSpPr>
      <dsp:spPr>
        <a:xfrm>
          <a:off x="0" y="21512"/>
          <a:ext cx="6096000" cy="953403"/>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1. </a:t>
          </a:r>
          <a:r>
            <a:rPr lang="en-US" sz="2400" kern="1200" dirty="0" err="1"/>
            <a:t>Tổng</a:t>
          </a:r>
          <a:r>
            <a:rPr lang="en-US" sz="2400" kern="1200" dirty="0"/>
            <a:t> </a:t>
          </a:r>
          <a:r>
            <a:rPr lang="en-US" sz="2400" kern="1200" dirty="0" err="1"/>
            <a:t>quan</a:t>
          </a:r>
          <a:r>
            <a:rPr lang="en-US" sz="2400" kern="1200" dirty="0"/>
            <a:t> </a:t>
          </a:r>
          <a:r>
            <a:rPr lang="en-US" sz="2400" kern="1200" dirty="0" err="1"/>
            <a:t>tình</a:t>
          </a:r>
          <a:r>
            <a:rPr lang="en-US" sz="2400" kern="1200" dirty="0"/>
            <a:t> </a:t>
          </a:r>
          <a:r>
            <a:rPr lang="en-US" sz="2400" kern="1200" dirty="0" err="1"/>
            <a:t>hình</a:t>
          </a:r>
          <a:r>
            <a:rPr lang="en-US" sz="2400" kern="1200" dirty="0"/>
            <a:t> </a:t>
          </a:r>
          <a:r>
            <a:rPr lang="en-US" sz="2400" kern="1200" dirty="0" err="1"/>
            <a:t>nhân</a:t>
          </a:r>
          <a:r>
            <a:rPr lang="en-US" sz="2400" kern="1200" dirty="0"/>
            <a:t> </a:t>
          </a:r>
          <a:r>
            <a:rPr lang="en-US" sz="2400" kern="1200" dirty="0" err="1"/>
            <a:t>sự</a:t>
          </a:r>
          <a:r>
            <a:rPr lang="en-US" sz="2400" kern="1200" dirty="0"/>
            <a:t> </a:t>
          </a:r>
          <a:r>
            <a:rPr lang="en-US" sz="2400" kern="1200" dirty="0" err="1"/>
            <a:t>năm</a:t>
          </a:r>
          <a:r>
            <a:rPr lang="en-US" sz="2400" kern="1200" dirty="0"/>
            <a:t> 2018</a:t>
          </a:r>
        </a:p>
      </dsp:txBody>
      <dsp:txXfrm>
        <a:off x="46541" y="68053"/>
        <a:ext cx="6002918" cy="860321"/>
      </dsp:txXfrm>
    </dsp:sp>
    <dsp:sp modelId="{B696EE2D-C611-423E-BF0E-F3E6FF69FFA2}">
      <dsp:nvSpPr>
        <dsp:cNvPr id="0" name=""/>
        <dsp:cNvSpPr/>
      </dsp:nvSpPr>
      <dsp:spPr>
        <a:xfrm>
          <a:off x="0" y="1044036"/>
          <a:ext cx="6096000" cy="953403"/>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2. </a:t>
          </a:r>
          <a:r>
            <a:rPr lang="en-US" sz="2400" kern="1200" dirty="0" err="1"/>
            <a:t>Phân</a:t>
          </a:r>
          <a:r>
            <a:rPr lang="en-US" sz="2400" kern="1200" dirty="0"/>
            <a:t> </a:t>
          </a:r>
          <a:r>
            <a:rPr lang="en-US" sz="2400" kern="1200" dirty="0" err="1"/>
            <a:t>tích</a:t>
          </a:r>
          <a:r>
            <a:rPr lang="en-US" sz="2400" kern="1200" dirty="0"/>
            <a:t> </a:t>
          </a:r>
          <a:r>
            <a:rPr lang="en-US" sz="2400" kern="1200" dirty="0" err="1"/>
            <a:t>các</a:t>
          </a:r>
          <a:r>
            <a:rPr lang="en-US" sz="2400" kern="1200" dirty="0"/>
            <a:t> </a:t>
          </a:r>
          <a:r>
            <a:rPr lang="en-US" sz="2400" kern="1200" dirty="0" err="1"/>
            <a:t>yếu</a:t>
          </a:r>
          <a:r>
            <a:rPr lang="en-US" sz="2400" kern="1200" dirty="0"/>
            <a:t> </a:t>
          </a:r>
          <a:r>
            <a:rPr lang="en-US" sz="2400" kern="1200" dirty="0" err="1"/>
            <a:t>tố</a:t>
          </a:r>
          <a:r>
            <a:rPr lang="en-US" sz="2400" kern="1200" dirty="0"/>
            <a:t> </a:t>
          </a:r>
          <a:r>
            <a:rPr lang="en-US" sz="2400" kern="1200" dirty="0" err="1"/>
            <a:t>ảnh</a:t>
          </a:r>
          <a:r>
            <a:rPr lang="en-US" sz="2400" kern="1200" dirty="0"/>
            <a:t> </a:t>
          </a:r>
          <a:r>
            <a:rPr lang="en-US" sz="2400" kern="1200" dirty="0" err="1"/>
            <a:t>hưởng</a:t>
          </a:r>
          <a:r>
            <a:rPr lang="en-US" sz="2400" kern="1200" dirty="0"/>
            <a:t> </a:t>
          </a:r>
          <a:r>
            <a:rPr lang="en-US" sz="2400" kern="1200" dirty="0" err="1"/>
            <a:t>đến</a:t>
          </a:r>
          <a:r>
            <a:rPr lang="en-US" sz="2400" kern="1200" dirty="0"/>
            <a:t> </a:t>
          </a:r>
          <a:r>
            <a:rPr lang="en-US" sz="2400" kern="1200" dirty="0" err="1"/>
            <a:t>tỷ</a:t>
          </a:r>
          <a:r>
            <a:rPr lang="en-US" sz="2400" kern="1200" dirty="0"/>
            <a:t> </a:t>
          </a:r>
          <a:r>
            <a:rPr lang="en-US" sz="2400" kern="1200" dirty="0" err="1"/>
            <a:t>lệ</a:t>
          </a:r>
          <a:r>
            <a:rPr lang="en-US" sz="2400" kern="1200" dirty="0"/>
            <a:t> </a:t>
          </a:r>
          <a:r>
            <a:rPr lang="en-US" sz="2400" kern="1200" dirty="0" err="1"/>
            <a:t>nghỉ</a:t>
          </a:r>
          <a:r>
            <a:rPr lang="en-US" sz="2400" kern="1200" dirty="0"/>
            <a:t> </a:t>
          </a:r>
          <a:r>
            <a:rPr lang="en-US" sz="2400" kern="1200" dirty="0" err="1"/>
            <a:t>việc</a:t>
          </a:r>
          <a:endParaRPr lang="en-US" sz="2400" kern="1200" dirty="0"/>
        </a:p>
      </dsp:txBody>
      <dsp:txXfrm>
        <a:off x="46541" y="1090577"/>
        <a:ext cx="6002918" cy="860321"/>
      </dsp:txXfrm>
    </dsp:sp>
    <dsp:sp modelId="{0EFAECB1-6B21-469F-816C-8A045AF30B9E}">
      <dsp:nvSpPr>
        <dsp:cNvPr id="0" name=""/>
        <dsp:cNvSpPr/>
      </dsp:nvSpPr>
      <dsp:spPr>
        <a:xfrm>
          <a:off x="0" y="2066560"/>
          <a:ext cx="6096000" cy="953403"/>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3. </a:t>
          </a:r>
          <a:r>
            <a:rPr lang="en-US" sz="2400" kern="1200" dirty="0" err="1"/>
            <a:t>Dự</a:t>
          </a:r>
          <a:r>
            <a:rPr lang="en-US" sz="2400" kern="1200" dirty="0"/>
            <a:t> </a:t>
          </a:r>
          <a:r>
            <a:rPr lang="en-US" sz="2400" kern="1200" dirty="0" err="1"/>
            <a:t>đoán</a:t>
          </a:r>
          <a:r>
            <a:rPr lang="en-US" sz="2400" kern="1200" dirty="0"/>
            <a:t> </a:t>
          </a:r>
          <a:r>
            <a:rPr lang="en-US" sz="2400" kern="1200" dirty="0" err="1"/>
            <a:t>tỷ</a:t>
          </a:r>
          <a:r>
            <a:rPr lang="en-US" sz="2400" kern="1200" dirty="0"/>
            <a:t> </a:t>
          </a:r>
          <a:r>
            <a:rPr lang="en-US" sz="2400" kern="1200" dirty="0" err="1"/>
            <a:t>lệ</a:t>
          </a:r>
          <a:r>
            <a:rPr lang="en-US" sz="2400" kern="1200" dirty="0"/>
            <a:t> </a:t>
          </a:r>
          <a:r>
            <a:rPr lang="en-US" sz="2400" kern="1200" dirty="0" err="1"/>
            <a:t>nghỉ</a:t>
          </a:r>
          <a:r>
            <a:rPr lang="en-US" sz="2400" kern="1200" dirty="0"/>
            <a:t> </a:t>
          </a:r>
          <a:r>
            <a:rPr lang="en-US" sz="2400" kern="1200" dirty="0" err="1"/>
            <a:t>việc</a:t>
          </a:r>
          <a:endParaRPr lang="en-US" sz="2400" kern="1200" dirty="0"/>
        </a:p>
      </dsp:txBody>
      <dsp:txXfrm>
        <a:off x="46541" y="2113101"/>
        <a:ext cx="6002918" cy="860321"/>
      </dsp:txXfrm>
    </dsp:sp>
    <dsp:sp modelId="{4AD6B376-C15A-47EC-AF38-FD284898EE2C}">
      <dsp:nvSpPr>
        <dsp:cNvPr id="0" name=""/>
        <dsp:cNvSpPr/>
      </dsp:nvSpPr>
      <dsp:spPr>
        <a:xfrm>
          <a:off x="0" y="3089083"/>
          <a:ext cx="6096000" cy="953403"/>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4. </a:t>
          </a:r>
          <a:r>
            <a:rPr lang="en-US" sz="2400" kern="1200" dirty="0" err="1"/>
            <a:t>Đưa</a:t>
          </a:r>
          <a:r>
            <a:rPr lang="en-US" sz="2400" kern="1200" dirty="0"/>
            <a:t> </a:t>
          </a:r>
          <a:r>
            <a:rPr lang="en-US" sz="2400" kern="1200" dirty="0" err="1"/>
            <a:t>ra</a:t>
          </a:r>
          <a:r>
            <a:rPr lang="en-US" sz="2400" kern="1200" dirty="0"/>
            <a:t> </a:t>
          </a:r>
          <a:r>
            <a:rPr lang="en-US" sz="2400" kern="1200" dirty="0" err="1"/>
            <a:t>các</a:t>
          </a:r>
          <a:r>
            <a:rPr lang="en-US" sz="2400" kern="1200" dirty="0"/>
            <a:t> </a:t>
          </a:r>
          <a:r>
            <a:rPr lang="en-US" sz="2400" kern="1200" dirty="0" err="1"/>
            <a:t>khuyến</a:t>
          </a:r>
          <a:r>
            <a:rPr lang="en-US" sz="2400" kern="1200" dirty="0"/>
            <a:t> </a:t>
          </a:r>
          <a:r>
            <a:rPr lang="en-US" sz="2400" kern="1200" dirty="0" err="1"/>
            <a:t>nghị</a:t>
          </a:r>
          <a:endParaRPr lang="en-US" sz="2400" kern="1200" dirty="0"/>
        </a:p>
      </dsp:txBody>
      <dsp:txXfrm>
        <a:off x="46541" y="3135624"/>
        <a:ext cx="6002918" cy="86032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6B60E4-9637-4065-B089-F4334FA26947}" type="datetimeFigureOut">
              <a:rPr lang="en-GB" smtClean="0"/>
              <a:pPr/>
              <a:t>16/09/2024</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90D41-5724-44D5-B4E8-C9EE6A2DF2C2}" type="slidenum">
              <a:rPr lang="en-GB" smtClean="0"/>
              <a:pPr/>
              <a:t>‹#›</a:t>
            </a:fld>
            <a:endParaRPr lang="en-GB"/>
          </a:p>
        </p:txBody>
      </p:sp>
    </p:spTree>
    <p:extLst>
      <p:ext uri="{BB962C8B-B14F-4D97-AF65-F5344CB8AC3E}">
        <p14:creationId xmlns:p14="http://schemas.microsoft.com/office/powerpoint/2010/main" val="3323589036"/>
      </p:ext>
    </p:extLst>
  </p:cSld>
  <p:clrMap bg1="lt1" tx1="dk1" bg2="lt2" tx2="dk2" accent1="accent1" accent2="accent2" accent3="accent3" accent4="accent4" accent5="accent5" accent6="accent6" hlink="hlink" folHlink="folHlink"/>
  <p:notesStyle>
    <a:lvl1pPr marL="0" algn="l" defTabSz="683885" rtl="0" eaLnBrk="1" latinLnBrk="0" hangingPunct="1">
      <a:defRPr sz="900" kern="1200">
        <a:solidFill>
          <a:schemeClr val="tx1"/>
        </a:solidFill>
        <a:latin typeface="+mn-lt"/>
        <a:ea typeface="+mn-ea"/>
        <a:cs typeface="+mn-cs"/>
      </a:defRPr>
    </a:lvl1pPr>
    <a:lvl2pPr marL="341954" algn="l" defTabSz="683885" rtl="0" eaLnBrk="1" latinLnBrk="0" hangingPunct="1">
      <a:defRPr sz="900" kern="1200">
        <a:solidFill>
          <a:schemeClr val="tx1"/>
        </a:solidFill>
        <a:latin typeface="+mn-lt"/>
        <a:ea typeface="+mn-ea"/>
        <a:cs typeface="+mn-cs"/>
      </a:defRPr>
    </a:lvl2pPr>
    <a:lvl3pPr marL="683885" algn="l" defTabSz="683885" rtl="0" eaLnBrk="1" latinLnBrk="0" hangingPunct="1">
      <a:defRPr sz="900" kern="1200">
        <a:solidFill>
          <a:schemeClr val="tx1"/>
        </a:solidFill>
        <a:latin typeface="+mn-lt"/>
        <a:ea typeface="+mn-ea"/>
        <a:cs typeface="+mn-cs"/>
      </a:defRPr>
    </a:lvl3pPr>
    <a:lvl4pPr marL="1025858" algn="l" defTabSz="683885" rtl="0" eaLnBrk="1" latinLnBrk="0" hangingPunct="1">
      <a:defRPr sz="900" kern="1200">
        <a:solidFill>
          <a:schemeClr val="tx1"/>
        </a:solidFill>
        <a:latin typeface="+mn-lt"/>
        <a:ea typeface="+mn-ea"/>
        <a:cs typeface="+mn-cs"/>
      </a:defRPr>
    </a:lvl4pPr>
    <a:lvl5pPr marL="1367790" algn="l" defTabSz="683885" rtl="0" eaLnBrk="1" latinLnBrk="0" hangingPunct="1">
      <a:defRPr sz="900" kern="1200">
        <a:solidFill>
          <a:schemeClr val="tx1"/>
        </a:solidFill>
        <a:latin typeface="+mn-lt"/>
        <a:ea typeface="+mn-ea"/>
        <a:cs typeface="+mn-cs"/>
      </a:defRPr>
    </a:lvl5pPr>
    <a:lvl6pPr marL="1709741" algn="l" defTabSz="683885" rtl="0" eaLnBrk="1" latinLnBrk="0" hangingPunct="1">
      <a:defRPr sz="900" kern="1200">
        <a:solidFill>
          <a:schemeClr val="tx1"/>
        </a:solidFill>
        <a:latin typeface="+mn-lt"/>
        <a:ea typeface="+mn-ea"/>
        <a:cs typeface="+mn-cs"/>
      </a:defRPr>
    </a:lvl6pPr>
    <a:lvl7pPr marL="2051683" algn="l" defTabSz="683885" rtl="0" eaLnBrk="1" latinLnBrk="0" hangingPunct="1">
      <a:defRPr sz="900" kern="1200">
        <a:solidFill>
          <a:schemeClr val="tx1"/>
        </a:solidFill>
        <a:latin typeface="+mn-lt"/>
        <a:ea typeface="+mn-ea"/>
        <a:cs typeface="+mn-cs"/>
      </a:defRPr>
    </a:lvl7pPr>
    <a:lvl8pPr marL="2393621" algn="l" defTabSz="683885" rtl="0" eaLnBrk="1" latinLnBrk="0" hangingPunct="1">
      <a:defRPr sz="900" kern="1200">
        <a:solidFill>
          <a:schemeClr val="tx1"/>
        </a:solidFill>
        <a:latin typeface="+mn-lt"/>
        <a:ea typeface="+mn-ea"/>
        <a:cs typeface="+mn-cs"/>
      </a:defRPr>
    </a:lvl8pPr>
    <a:lvl9pPr marL="2735582" algn="l" defTabSz="68388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90D41-5724-44D5-B4E8-C9EE6A2DF2C2}" type="slidenum">
              <a:rPr lang="en-GB" smtClean="0"/>
              <a:pPr/>
              <a:t>1</a:t>
            </a:fld>
            <a:endParaRPr lang="en-GB"/>
          </a:p>
        </p:txBody>
      </p:sp>
    </p:spTree>
    <p:extLst>
      <p:ext uri="{BB962C8B-B14F-4D97-AF65-F5344CB8AC3E}">
        <p14:creationId xmlns:p14="http://schemas.microsoft.com/office/powerpoint/2010/main" val="73247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390D41-5724-44D5-B4E8-C9EE6A2DF2C2}" type="slidenum">
              <a:rPr lang="en-GB" smtClean="0"/>
              <a:pPr/>
              <a:t>2</a:t>
            </a:fld>
            <a:endParaRPr lang="en-GB"/>
          </a:p>
        </p:txBody>
      </p:sp>
    </p:spTree>
    <p:extLst>
      <p:ext uri="{BB962C8B-B14F-4D97-AF65-F5344CB8AC3E}">
        <p14:creationId xmlns:p14="http://schemas.microsoft.com/office/powerpoint/2010/main" val="831701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90D41-5724-44D5-B4E8-C9EE6A2DF2C2}" type="slidenum">
              <a:rPr lang="en-GB" smtClean="0"/>
              <a:pPr/>
              <a:t>3</a:t>
            </a:fld>
            <a:endParaRPr lang="en-GB"/>
          </a:p>
        </p:txBody>
      </p:sp>
    </p:spTree>
    <p:extLst>
      <p:ext uri="{BB962C8B-B14F-4D97-AF65-F5344CB8AC3E}">
        <p14:creationId xmlns:p14="http://schemas.microsoft.com/office/powerpoint/2010/main" val="36012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90D41-5724-44D5-B4E8-C9EE6A2DF2C2}" type="slidenum">
              <a:rPr lang="en-GB" smtClean="0"/>
              <a:pPr/>
              <a:t>4</a:t>
            </a:fld>
            <a:endParaRPr lang="en-GB"/>
          </a:p>
        </p:txBody>
      </p:sp>
    </p:spTree>
    <p:extLst>
      <p:ext uri="{BB962C8B-B14F-4D97-AF65-F5344CB8AC3E}">
        <p14:creationId xmlns:p14="http://schemas.microsoft.com/office/powerpoint/2010/main" val="942235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90D41-5724-44D5-B4E8-C9EE6A2DF2C2}" type="slidenum">
              <a:rPr lang="en-GB" smtClean="0"/>
              <a:pPr/>
              <a:t>5</a:t>
            </a:fld>
            <a:endParaRPr lang="en-GB"/>
          </a:p>
        </p:txBody>
      </p:sp>
    </p:spTree>
    <p:extLst>
      <p:ext uri="{BB962C8B-B14F-4D97-AF65-F5344CB8AC3E}">
        <p14:creationId xmlns:p14="http://schemas.microsoft.com/office/powerpoint/2010/main" val="3845280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90D41-5724-44D5-B4E8-C9EE6A2DF2C2}" type="slidenum">
              <a:rPr lang="en-GB" smtClean="0"/>
              <a:pPr/>
              <a:t>6</a:t>
            </a:fld>
            <a:endParaRPr lang="en-GB"/>
          </a:p>
        </p:txBody>
      </p:sp>
    </p:spTree>
    <p:extLst>
      <p:ext uri="{BB962C8B-B14F-4D97-AF65-F5344CB8AC3E}">
        <p14:creationId xmlns:p14="http://schemas.microsoft.com/office/powerpoint/2010/main" val="1638767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390D41-5724-44D5-B4E8-C9EE6A2DF2C2}" type="slidenum">
              <a:rPr lang="en-GB" smtClean="0"/>
              <a:pPr/>
              <a:t>7</a:t>
            </a:fld>
            <a:endParaRPr lang="en-GB"/>
          </a:p>
        </p:txBody>
      </p:sp>
    </p:spTree>
    <p:extLst>
      <p:ext uri="{BB962C8B-B14F-4D97-AF65-F5344CB8AC3E}">
        <p14:creationId xmlns:p14="http://schemas.microsoft.com/office/powerpoint/2010/main" val="4100417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390D41-5724-44D5-B4E8-C9EE6A2DF2C2}" type="slidenum">
              <a:rPr lang="en-GB" smtClean="0"/>
              <a:pPr/>
              <a:t>8</a:t>
            </a:fld>
            <a:endParaRPr lang="en-GB"/>
          </a:p>
        </p:txBody>
      </p:sp>
    </p:spTree>
    <p:extLst>
      <p:ext uri="{BB962C8B-B14F-4D97-AF65-F5344CB8AC3E}">
        <p14:creationId xmlns:p14="http://schemas.microsoft.com/office/powerpoint/2010/main" val="1142118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390D41-5724-44D5-B4E8-C9EE6A2DF2C2}" type="slidenum">
              <a:rPr lang="en-GB" smtClean="0"/>
              <a:pPr/>
              <a:t>9</a:t>
            </a:fld>
            <a:endParaRPr lang="en-GB"/>
          </a:p>
        </p:txBody>
      </p:sp>
    </p:spTree>
    <p:extLst>
      <p:ext uri="{BB962C8B-B14F-4D97-AF65-F5344CB8AC3E}">
        <p14:creationId xmlns:p14="http://schemas.microsoft.com/office/powerpoint/2010/main" val="175601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showeet.com/" TargetMode="External"/><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1816" indent="0" algn="ctr">
              <a:buNone/>
              <a:defRPr sz="1500"/>
            </a:lvl2pPr>
            <a:lvl3pPr marL="683614" indent="0" algn="ctr">
              <a:buNone/>
              <a:defRPr sz="1400"/>
            </a:lvl3pPr>
            <a:lvl4pPr marL="1025447" indent="0" algn="ctr">
              <a:buNone/>
              <a:defRPr sz="1200"/>
            </a:lvl4pPr>
            <a:lvl5pPr marL="1367244" indent="0" algn="ctr">
              <a:buNone/>
              <a:defRPr sz="1200"/>
            </a:lvl5pPr>
            <a:lvl6pPr marL="1709057" indent="0" algn="ctr">
              <a:buNone/>
              <a:defRPr sz="1200"/>
            </a:lvl6pPr>
            <a:lvl7pPr marL="2050863" indent="0" algn="ctr">
              <a:buNone/>
              <a:defRPr sz="1200"/>
            </a:lvl7pPr>
            <a:lvl8pPr marL="2392662" indent="0" algn="ctr">
              <a:buNone/>
              <a:defRPr sz="1200"/>
            </a:lvl8pPr>
            <a:lvl9pPr marL="273449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0BA7609F-9383-4349-81A2-F496B7E24973}" type="datetimeFigureOut">
              <a:rPr lang="en-US" smtClean="0">
                <a:solidFill>
                  <a:prstClr val="black">
                    <a:tint val="75000"/>
                  </a:prstClr>
                </a:solidFill>
              </a:rPr>
              <a:pPr/>
              <a:t>16/09/2024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741FF3-8716-4E24-87EE-AF260463F2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11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7609F-9383-4349-81A2-F496B7E24973}" type="datetimeFigureOut">
              <a:rPr lang="en-US" smtClean="0">
                <a:solidFill>
                  <a:prstClr val="black">
                    <a:tint val="75000"/>
                  </a:prstClr>
                </a:solidFill>
              </a:rPr>
              <a:pPr/>
              <a:t>16/09/2024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741FF3-8716-4E24-87EE-AF260463F2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2905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88"/>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712" y="273888"/>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7609F-9383-4349-81A2-F496B7E24973}" type="datetimeFigureOut">
              <a:rPr lang="en-US" smtClean="0">
                <a:solidFill>
                  <a:prstClr val="black">
                    <a:tint val="75000"/>
                  </a:prstClr>
                </a:solidFill>
              </a:rPr>
              <a:pPr/>
              <a:t>16/09/2024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741FF3-8716-4E24-87EE-AF260463F2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0534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PG Title Slide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 y="0"/>
            <a:ext cx="9142703" cy="5143500"/>
          </a:xfrm>
          <a:prstGeom prst="rect">
            <a:avLst/>
          </a:prstGeom>
        </p:spPr>
      </p:pic>
      <p:sp>
        <p:nvSpPr>
          <p:cNvPr id="2" name="Rectangle 1"/>
          <p:cNvSpPr/>
          <p:nvPr userDrawn="1"/>
        </p:nvSpPr>
        <p:spPr bwMode="auto">
          <a:xfrm>
            <a:off x="201937" y="1563137"/>
            <a:ext cx="4706230" cy="26224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092" tIns="107279" rIns="134092" bIns="107279" numCol="1" spcCol="0" rtlCol="0" fromWordArt="0" anchor="t" anchorCtr="0" forceAA="0" compatLnSpc="1">
            <a:prstTxWarp prst="textNoShape">
              <a:avLst/>
            </a:prstTxWarp>
            <a:noAutofit/>
          </a:bodyPr>
          <a:lstStyle/>
          <a:p>
            <a:pPr algn="ctr" defTabSz="683684" fontAlgn="base">
              <a:lnSpc>
                <a:spcPct val="90000"/>
              </a:lnSpc>
              <a:spcBef>
                <a:spcPct val="0"/>
              </a:spcBef>
              <a:spcAft>
                <a:spcPct val="0"/>
              </a:spcAft>
            </a:pPr>
            <a:endParaRPr lang="en-US" sz="17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2016" y="1563140"/>
            <a:ext cx="4707397" cy="1344828"/>
          </a:xfrm>
          <a:prstGeom prst="rect">
            <a:avLst/>
          </a:prstGeom>
          <a:noFill/>
        </p:spPr>
        <p:txBody>
          <a:bodyPr lIns="82073" tIns="51301" rIns="82073" bIns="51301" anchor="t" anchorCtr="0"/>
          <a:lstStyle>
            <a:lvl1pPr>
              <a:defRPr sz="3600" spc="-74" baseline="0">
                <a:gradFill>
                  <a:gsLst>
                    <a:gs pos="72727">
                      <a:srgbClr val="FFFFFF"/>
                    </a:gs>
                    <a:gs pos="36000">
                      <a:srgbClr val="FFFFFF"/>
                    </a:gs>
                  </a:gsLst>
                  <a:lin ang="5400000" scaled="0"/>
                </a:gradFill>
              </a:defRPr>
            </a:lvl1pPr>
          </a:lstStyle>
          <a:p>
            <a:r>
              <a:rPr lang="en-US" dirty="0"/>
              <a:t>[MS Procurement PRESENTATION]</a:t>
            </a:r>
          </a:p>
        </p:txBody>
      </p:sp>
      <p:sp>
        <p:nvSpPr>
          <p:cNvPr id="3" name="Text Placeholder 2"/>
          <p:cNvSpPr>
            <a:spLocks noGrp="1"/>
          </p:cNvSpPr>
          <p:nvPr>
            <p:ph type="body" sz="quarter" idx="14" hasCustomPrompt="1"/>
          </p:nvPr>
        </p:nvSpPr>
        <p:spPr bwMode="auto">
          <a:xfrm>
            <a:off x="200809" y="2907992"/>
            <a:ext cx="4707397" cy="1277587"/>
          </a:xfrm>
          <a:prstGeom prst="rect">
            <a:avLst/>
          </a:prstGeom>
        </p:spPr>
        <p:txBody>
          <a:bodyPr lIns="51301" tIns="61555" rIns="51301" bIns="61555">
            <a:noAutofit/>
          </a:bodyPr>
          <a:lstStyle>
            <a:lvl1pPr marL="0" indent="0">
              <a:spcBef>
                <a:spcPts val="0"/>
              </a:spcBef>
              <a:buNone/>
              <a:defRPr sz="2400" baseline="0">
                <a:gradFill>
                  <a:gsLst>
                    <a:gs pos="72727">
                      <a:srgbClr val="FFFFFF"/>
                    </a:gs>
                    <a:gs pos="36000">
                      <a:srgbClr val="FFFFFF"/>
                    </a:gs>
                  </a:gsLst>
                  <a:lin ang="5400000" scaled="0"/>
                </a:gradFill>
                <a:latin typeface="+mj-lt"/>
              </a:defRPr>
            </a:lvl1pPr>
          </a:lstStyle>
          <a:p>
            <a:pPr lvl="0"/>
            <a:r>
              <a:rPr lang="en-US" dirty="0"/>
              <a:t>[PRESENTER]</a:t>
            </a:r>
          </a:p>
          <a:p>
            <a:pPr lvl="0"/>
            <a:endParaRPr lang="en-US" dirty="0"/>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7560724" y="4522014"/>
            <a:ext cx="1251590" cy="268966"/>
          </a:xfrm>
          <a:prstGeom prst="rect">
            <a:avLst/>
          </a:prstGeom>
        </p:spPr>
      </p:pic>
    </p:spTree>
    <p:extLst>
      <p:ext uri="{BB962C8B-B14F-4D97-AF65-F5344CB8AC3E}">
        <p14:creationId xmlns:p14="http://schemas.microsoft.com/office/powerpoint/2010/main" val="185503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Enterpris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 y="0"/>
            <a:ext cx="9144001" cy="514350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37012" y="353972"/>
            <a:ext cx="1141803" cy="243415"/>
          </a:xfrm>
          <a:prstGeom prst="rect">
            <a:avLst/>
          </a:prstGeom>
        </p:spPr>
      </p:pic>
      <p:sp>
        <p:nvSpPr>
          <p:cNvPr id="9" name="Title 1"/>
          <p:cNvSpPr>
            <a:spLocks noGrp="1"/>
          </p:cNvSpPr>
          <p:nvPr>
            <p:ph type="title" hasCustomPrompt="1"/>
          </p:nvPr>
        </p:nvSpPr>
        <p:spPr bwMode="auto">
          <a:xfrm>
            <a:off x="202016" y="1563140"/>
            <a:ext cx="4707397" cy="1344828"/>
          </a:xfrm>
          <a:prstGeom prst="rect">
            <a:avLst/>
          </a:prstGeom>
          <a:solidFill>
            <a:schemeClr val="accent1"/>
          </a:solidFill>
        </p:spPr>
        <p:txBody>
          <a:bodyPr lIns="82073" tIns="51301" rIns="82073" bIns="51301" anchor="t" anchorCtr="0"/>
          <a:lstStyle>
            <a:lvl1pPr>
              <a:defRPr sz="3600" spc="-74" baseline="0">
                <a:gradFill>
                  <a:gsLst>
                    <a:gs pos="72727">
                      <a:srgbClr val="FFFFFF"/>
                    </a:gs>
                    <a:gs pos="36000">
                      <a:srgbClr val="FFFFFF"/>
                    </a:gs>
                  </a:gsLst>
                  <a:lin ang="5400000" scaled="0"/>
                </a:gradFill>
              </a:defRPr>
            </a:lvl1pPr>
          </a:lstStyle>
          <a:p>
            <a:r>
              <a:rPr lang="en-US" dirty="0"/>
              <a:t>[MS Procurement PRESENTATION]</a:t>
            </a:r>
          </a:p>
        </p:txBody>
      </p:sp>
      <p:sp>
        <p:nvSpPr>
          <p:cNvPr id="12" name="Text Placeholder 2"/>
          <p:cNvSpPr>
            <a:spLocks noGrp="1"/>
          </p:cNvSpPr>
          <p:nvPr>
            <p:ph type="body" sz="quarter" idx="14" hasCustomPrompt="1"/>
          </p:nvPr>
        </p:nvSpPr>
        <p:spPr bwMode="auto">
          <a:xfrm>
            <a:off x="200809" y="2907992"/>
            <a:ext cx="4707397" cy="1277587"/>
          </a:xfrm>
          <a:prstGeom prst="rect">
            <a:avLst/>
          </a:prstGeom>
          <a:solidFill>
            <a:schemeClr val="accent1"/>
          </a:solidFill>
        </p:spPr>
        <p:txBody>
          <a:bodyPr lIns="51301" tIns="61555" rIns="51301" bIns="61555">
            <a:noAutofit/>
          </a:bodyPr>
          <a:lstStyle>
            <a:lvl1pPr marL="0" indent="0">
              <a:spcBef>
                <a:spcPts val="0"/>
              </a:spcBef>
              <a:buNone/>
              <a:defRPr sz="2400" baseline="0">
                <a:gradFill>
                  <a:gsLst>
                    <a:gs pos="72727">
                      <a:srgbClr val="FFFFFF"/>
                    </a:gs>
                    <a:gs pos="36000">
                      <a:srgbClr val="FFFFFF"/>
                    </a:gs>
                  </a:gsLst>
                  <a:lin ang="5400000" scaled="0"/>
                </a:gradFill>
                <a:latin typeface="+mj-lt"/>
              </a:defRPr>
            </a:lvl1pPr>
          </a:lstStyle>
          <a:p>
            <a:pPr lvl="0"/>
            <a:r>
              <a:rPr lang="en-US" dirty="0"/>
              <a:t>[PRESENTER]</a:t>
            </a:r>
          </a:p>
          <a:p>
            <a:pPr lvl="0"/>
            <a:endParaRPr lang="en-US" dirty="0"/>
          </a:p>
        </p:txBody>
      </p:sp>
    </p:spTree>
    <p:extLst>
      <p:ext uri="{BB962C8B-B14F-4D97-AF65-F5344CB8AC3E}">
        <p14:creationId xmlns:p14="http://schemas.microsoft.com/office/powerpoint/2010/main" val="249953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Enterpris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 y="1"/>
            <a:ext cx="9144000" cy="514350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37012" y="353972"/>
            <a:ext cx="1141803" cy="243415"/>
          </a:xfrm>
          <a:prstGeom prst="rect">
            <a:avLst/>
          </a:prstGeom>
        </p:spPr>
      </p:pic>
      <p:sp>
        <p:nvSpPr>
          <p:cNvPr id="7" name="Rectangle 6"/>
          <p:cNvSpPr/>
          <p:nvPr userDrawn="1"/>
        </p:nvSpPr>
        <p:spPr bwMode="auto">
          <a:xfrm>
            <a:off x="201937" y="1563130"/>
            <a:ext cx="4706230" cy="2689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092" tIns="107279" rIns="134092" bIns="107279" numCol="1" spcCol="0" rtlCol="0" fromWordArt="0" anchor="t" anchorCtr="0" forceAA="0" compatLnSpc="1">
            <a:prstTxWarp prst="textNoShape">
              <a:avLst/>
            </a:prstTxWarp>
            <a:noAutofit/>
          </a:bodyPr>
          <a:lstStyle/>
          <a:p>
            <a:pPr algn="ctr" defTabSz="683684" fontAlgn="base">
              <a:lnSpc>
                <a:spcPct val="90000"/>
              </a:lnSpc>
              <a:spcBef>
                <a:spcPct val="0"/>
              </a:spcBef>
              <a:spcAft>
                <a:spcPct val="0"/>
              </a:spcAft>
            </a:pPr>
            <a:r>
              <a:rPr lang="en-US" sz="170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02016" y="1563140"/>
            <a:ext cx="4707397" cy="1344828"/>
          </a:xfrm>
          <a:prstGeom prst="rect">
            <a:avLst/>
          </a:prstGeom>
          <a:noFill/>
        </p:spPr>
        <p:txBody>
          <a:bodyPr lIns="82073" tIns="51301" rIns="82073" bIns="51301" anchor="t" anchorCtr="0"/>
          <a:lstStyle>
            <a:lvl1pPr>
              <a:defRPr sz="3600" spc="-74" baseline="0">
                <a:gradFill>
                  <a:gsLst>
                    <a:gs pos="72727">
                      <a:srgbClr val="FFFFFF"/>
                    </a:gs>
                    <a:gs pos="36000">
                      <a:srgbClr val="FFFFFF"/>
                    </a:gs>
                  </a:gsLst>
                  <a:lin ang="5400000" scaled="0"/>
                </a:gradFill>
              </a:defRPr>
            </a:lvl1pPr>
          </a:lstStyle>
          <a:p>
            <a:r>
              <a:rPr lang="en-US" dirty="0"/>
              <a:t>[MS Procurement PRESENTATION]</a:t>
            </a:r>
          </a:p>
        </p:txBody>
      </p:sp>
      <p:sp>
        <p:nvSpPr>
          <p:cNvPr id="12" name="Text Placeholder 2"/>
          <p:cNvSpPr>
            <a:spLocks noGrp="1"/>
          </p:cNvSpPr>
          <p:nvPr>
            <p:ph type="body" sz="quarter" idx="14" hasCustomPrompt="1"/>
          </p:nvPr>
        </p:nvSpPr>
        <p:spPr bwMode="auto">
          <a:xfrm>
            <a:off x="200809" y="2907992"/>
            <a:ext cx="4707397" cy="1277587"/>
          </a:xfrm>
          <a:prstGeom prst="rect">
            <a:avLst/>
          </a:prstGeom>
        </p:spPr>
        <p:txBody>
          <a:bodyPr lIns="51301" tIns="61555" rIns="51301" bIns="61555">
            <a:noAutofit/>
          </a:bodyPr>
          <a:lstStyle>
            <a:lvl1pPr marL="0" indent="0">
              <a:spcBef>
                <a:spcPts val="0"/>
              </a:spcBef>
              <a:buNone/>
              <a:defRPr sz="2400" baseline="0">
                <a:gradFill>
                  <a:gsLst>
                    <a:gs pos="72727">
                      <a:srgbClr val="FFFFFF"/>
                    </a:gs>
                    <a:gs pos="36000">
                      <a:srgbClr val="FFFFFF"/>
                    </a:gs>
                  </a:gsLst>
                  <a:lin ang="5400000" scaled="0"/>
                </a:gradFill>
                <a:latin typeface="+mj-lt"/>
              </a:defRPr>
            </a:lvl1pPr>
          </a:lstStyle>
          <a:p>
            <a:pPr lvl="0"/>
            <a:r>
              <a:rPr lang="en-US" dirty="0"/>
              <a:t>[PRESENTER]</a:t>
            </a:r>
          </a:p>
          <a:p>
            <a:pPr lvl="0"/>
            <a:endParaRPr lang="en-US" dirty="0"/>
          </a:p>
        </p:txBody>
      </p:sp>
    </p:spTree>
    <p:extLst>
      <p:ext uri="{BB962C8B-B14F-4D97-AF65-F5344CB8AC3E}">
        <p14:creationId xmlns:p14="http://schemas.microsoft.com/office/powerpoint/2010/main" val="2236768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ection Divider Slide">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104667" y="2087145"/>
            <a:ext cx="8903200" cy="596891"/>
          </a:xfrm>
          <a:prstGeom prst="rect">
            <a:avLst/>
          </a:prstGeom>
        </p:spPr>
        <p:txBody>
          <a:bodyPr lIns="51301" tIns="25640" rIns="51301" bIns="25640">
            <a:noAutofit/>
          </a:bodyPr>
          <a:lstStyle>
            <a:lvl1pPr>
              <a:defRPr kumimoji="0" lang="en-US" sz="5400" b="0" i="0" u="none" strike="noStrike" kern="1200" cap="none" spc="0" normalizeH="0" baseline="0" dirty="0">
                <a:ln>
                  <a:noFill/>
                </a:ln>
                <a:solidFill>
                  <a:schemeClr val="bg1"/>
                </a:solidFill>
                <a:effectLst/>
                <a:uLnTx/>
                <a:uFillTx/>
                <a:latin typeface="Segoe UI Light" panose="020B0502040204020203" pitchFamily="34" charset="0"/>
                <a:ea typeface="+mj-ea"/>
                <a:cs typeface="Segoe UI Light" panose="020B0502040204020203" pitchFamily="34" charset="0"/>
              </a:defRPr>
            </a:lvl1pPr>
          </a:lstStyle>
          <a:p>
            <a:r>
              <a:rPr lang="en-US" dirty="0"/>
              <a:t>[FULL SECTION DIVIDER]</a:t>
            </a:r>
          </a:p>
        </p:txBody>
      </p:sp>
    </p:spTree>
    <p:extLst>
      <p:ext uri="{BB962C8B-B14F-4D97-AF65-F5344CB8AC3E}">
        <p14:creationId xmlns:p14="http://schemas.microsoft.com/office/powerpoint/2010/main" val="3084240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 Dark Teal">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4667" y="2087145"/>
            <a:ext cx="8903200" cy="596891"/>
          </a:xfrm>
          <a:prstGeom prst="rect">
            <a:avLst/>
          </a:prstGeom>
        </p:spPr>
        <p:txBody>
          <a:bodyPr lIns="51301" tIns="25640" rIns="51301" bIns="25640">
            <a:noAutofit/>
          </a:bodyPr>
          <a:lstStyle>
            <a:lvl1pPr>
              <a:defRPr kumimoji="0" lang="en-US" sz="5400" b="0" i="0" u="none" strike="noStrike" kern="1200" cap="none" spc="0" normalizeH="0" baseline="0" dirty="0">
                <a:ln>
                  <a:noFill/>
                </a:ln>
                <a:solidFill>
                  <a:schemeClr val="tx1"/>
                </a:solidFill>
                <a:effectLst/>
                <a:uLnTx/>
                <a:uFillTx/>
                <a:latin typeface="Segoe UI Light" panose="020B0502040204020203" pitchFamily="34" charset="0"/>
                <a:ea typeface="+mj-ea"/>
                <a:cs typeface="Segoe UI Light" panose="020B0502040204020203" pitchFamily="34" charset="0"/>
              </a:defRPr>
            </a:lvl1pPr>
          </a:lstStyle>
          <a:p>
            <a:r>
              <a:rPr lang="en-US" dirty="0"/>
              <a:t>[FULL SECTION DIVIDER]</a:t>
            </a:r>
          </a:p>
        </p:txBody>
      </p:sp>
    </p:spTree>
    <p:extLst>
      <p:ext uri="{BB962C8B-B14F-4D97-AF65-F5344CB8AC3E}">
        <p14:creationId xmlns:p14="http://schemas.microsoft.com/office/powerpoint/2010/main" val="109950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Section Divider Slide ">
    <p:spTree>
      <p:nvGrpSpPr>
        <p:cNvPr id="1" name=""/>
        <p:cNvGrpSpPr/>
        <p:nvPr/>
      </p:nvGrpSpPr>
      <p:grpSpPr>
        <a:xfrm>
          <a:off x="0" y="0"/>
          <a:ext cx="0" cy="0"/>
          <a:chOff x="0" y="0"/>
          <a:chExt cx="0" cy="0"/>
        </a:xfrm>
      </p:grpSpPr>
      <p:sp>
        <p:nvSpPr>
          <p:cNvPr id="2" name="Rectangle 1"/>
          <p:cNvSpPr/>
          <p:nvPr userDrawn="1"/>
        </p:nvSpPr>
        <p:spPr>
          <a:xfrm>
            <a:off x="13" y="1748790"/>
            <a:ext cx="9144000" cy="3394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411" tIns="34205" rIns="68411" bIns="34205" rtlCol="0" anchor="ctr"/>
          <a:lstStyle/>
          <a:p>
            <a:pPr algn="ctr" defTabSz="684542"/>
            <a:endParaRPr lang="en-US">
              <a:solidFill>
                <a:srgbClr val="FFFFFF"/>
              </a:solidFill>
            </a:endParaRPr>
          </a:p>
        </p:txBody>
      </p:sp>
      <p:sp>
        <p:nvSpPr>
          <p:cNvPr id="16" name="Title 1"/>
          <p:cNvSpPr>
            <a:spLocks noGrp="1"/>
          </p:cNvSpPr>
          <p:nvPr>
            <p:ph type="title" hasCustomPrompt="1"/>
          </p:nvPr>
        </p:nvSpPr>
        <p:spPr>
          <a:xfrm>
            <a:off x="104667" y="2087145"/>
            <a:ext cx="8903200" cy="596891"/>
          </a:xfrm>
          <a:prstGeom prst="rect">
            <a:avLst/>
          </a:prstGeom>
          <a:noFill/>
        </p:spPr>
        <p:txBody>
          <a:bodyPr lIns="51301" tIns="25640" rIns="51301" bIns="25640">
            <a:noAutofit/>
          </a:bodyPr>
          <a:lstStyle>
            <a:lvl1pPr>
              <a:defRPr kumimoji="0" lang="en-US" sz="5400" b="0" i="0" u="none" strike="noStrike" kern="1200" cap="none" spc="0" normalizeH="0" baseline="0" dirty="0">
                <a:ln>
                  <a:noFill/>
                </a:ln>
                <a:solidFill>
                  <a:schemeClr val="tx1"/>
                </a:solidFill>
                <a:effectLst/>
                <a:uLnTx/>
                <a:uFillTx/>
                <a:latin typeface="Segoe UI Light" panose="020B0502040204020203" pitchFamily="34" charset="0"/>
                <a:ea typeface="+mj-ea"/>
                <a:cs typeface="Segoe UI Light" panose="020B0502040204020203" pitchFamily="34" charset="0"/>
              </a:defRPr>
            </a:lvl1pPr>
          </a:lstStyle>
          <a:p>
            <a:r>
              <a:rPr lang="en-US" dirty="0"/>
              <a:t>[HALF SECTION DIVIDER]</a:t>
            </a:r>
          </a:p>
        </p:txBody>
      </p:sp>
      <p:sp>
        <p:nvSpPr>
          <p:cNvPr id="19" name="Rectangle 18"/>
          <p:cNvSpPr/>
          <p:nvPr userDrawn="1"/>
        </p:nvSpPr>
        <p:spPr>
          <a:xfrm>
            <a:off x="13" y="1718327"/>
            <a:ext cx="9144000" cy="34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411" tIns="34205" rIns="68411" bIns="34205" rtlCol="0" anchor="ctr"/>
          <a:lstStyle/>
          <a:p>
            <a:pPr algn="ctr" defTabSz="684542"/>
            <a:endParaRPr lang="en-US">
              <a:solidFill>
                <a:srgbClr val="FFFFFF"/>
              </a:solidFill>
            </a:endParaRPr>
          </a:p>
        </p:txBody>
      </p:sp>
    </p:spTree>
    <p:extLst>
      <p:ext uri="{BB962C8B-B14F-4D97-AF65-F5344CB8AC3E}">
        <p14:creationId xmlns:p14="http://schemas.microsoft.com/office/powerpoint/2010/main" val="4154048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alf Section Divider Slide ">
    <p:spTree>
      <p:nvGrpSpPr>
        <p:cNvPr id="1" name=""/>
        <p:cNvGrpSpPr/>
        <p:nvPr/>
      </p:nvGrpSpPr>
      <p:grpSpPr>
        <a:xfrm>
          <a:off x="0" y="0"/>
          <a:ext cx="0" cy="0"/>
          <a:chOff x="0" y="0"/>
          <a:chExt cx="0" cy="0"/>
        </a:xfrm>
      </p:grpSpPr>
      <p:sp>
        <p:nvSpPr>
          <p:cNvPr id="2" name="Rectangle 1"/>
          <p:cNvSpPr/>
          <p:nvPr userDrawn="1"/>
        </p:nvSpPr>
        <p:spPr>
          <a:xfrm>
            <a:off x="13" y="1748790"/>
            <a:ext cx="9144000" cy="3394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411" tIns="34205" rIns="68411" bIns="34205" rtlCol="0" anchor="ctr"/>
          <a:lstStyle/>
          <a:p>
            <a:pPr algn="ctr" defTabSz="684542"/>
            <a:endParaRPr lang="en-US">
              <a:solidFill>
                <a:srgbClr val="FFFFFF"/>
              </a:solidFill>
            </a:endParaRPr>
          </a:p>
        </p:txBody>
      </p:sp>
      <p:sp>
        <p:nvSpPr>
          <p:cNvPr id="16" name="Title 1"/>
          <p:cNvSpPr>
            <a:spLocks noGrp="1"/>
          </p:cNvSpPr>
          <p:nvPr>
            <p:ph type="title" hasCustomPrompt="1"/>
          </p:nvPr>
        </p:nvSpPr>
        <p:spPr>
          <a:xfrm>
            <a:off x="104667" y="2087145"/>
            <a:ext cx="8903200" cy="596891"/>
          </a:xfrm>
          <a:prstGeom prst="rect">
            <a:avLst/>
          </a:prstGeom>
          <a:noFill/>
        </p:spPr>
        <p:txBody>
          <a:bodyPr lIns="51301" tIns="25640" rIns="51301" bIns="25640">
            <a:noAutofit/>
          </a:bodyPr>
          <a:lstStyle>
            <a:lvl1pPr>
              <a:defRPr kumimoji="0" lang="en-US" sz="5400" b="0" i="0" u="none" strike="noStrike" kern="1200" cap="none" spc="0" normalizeH="0" baseline="0" dirty="0">
                <a:ln>
                  <a:noFill/>
                </a:ln>
                <a:solidFill>
                  <a:schemeClr val="tx1"/>
                </a:solidFill>
                <a:effectLst/>
                <a:uLnTx/>
                <a:uFillTx/>
                <a:latin typeface="Segoe UI Light" panose="020B0502040204020203" pitchFamily="34" charset="0"/>
                <a:ea typeface="+mj-ea"/>
                <a:cs typeface="Segoe UI Light" panose="020B0502040204020203" pitchFamily="34" charset="0"/>
              </a:defRPr>
            </a:lvl1pPr>
          </a:lstStyle>
          <a:p>
            <a:r>
              <a:rPr lang="en-US" dirty="0"/>
              <a:t>[HALF SECTION DIVIDER]</a:t>
            </a:r>
          </a:p>
        </p:txBody>
      </p:sp>
      <p:sp>
        <p:nvSpPr>
          <p:cNvPr id="19" name="Rectangle 18"/>
          <p:cNvSpPr/>
          <p:nvPr userDrawn="1"/>
        </p:nvSpPr>
        <p:spPr>
          <a:xfrm>
            <a:off x="13" y="1718327"/>
            <a:ext cx="9144000" cy="342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411" tIns="34205" rIns="68411" bIns="34205" rtlCol="0" anchor="ctr"/>
          <a:lstStyle/>
          <a:p>
            <a:pPr algn="ctr" defTabSz="684542"/>
            <a:endParaRPr lang="en-US">
              <a:solidFill>
                <a:srgbClr val="FFFFFF"/>
              </a:solidFill>
            </a:endParaRPr>
          </a:p>
        </p:txBody>
      </p:sp>
    </p:spTree>
    <p:extLst>
      <p:ext uri="{BB962C8B-B14F-4D97-AF65-F5344CB8AC3E}">
        <p14:creationId xmlns:p14="http://schemas.microsoft.com/office/powerpoint/2010/main" val="3662631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Half Section Divider Slide ">
    <p:spTree>
      <p:nvGrpSpPr>
        <p:cNvPr id="1" name=""/>
        <p:cNvGrpSpPr/>
        <p:nvPr/>
      </p:nvGrpSpPr>
      <p:grpSpPr>
        <a:xfrm>
          <a:off x="0" y="0"/>
          <a:ext cx="0" cy="0"/>
          <a:chOff x="0" y="0"/>
          <a:chExt cx="0" cy="0"/>
        </a:xfrm>
      </p:grpSpPr>
      <p:sp>
        <p:nvSpPr>
          <p:cNvPr id="2" name="Rectangle 1"/>
          <p:cNvSpPr/>
          <p:nvPr userDrawn="1"/>
        </p:nvSpPr>
        <p:spPr>
          <a:xfrm>
            <a:off x="13" y="1748790"/>
            <a:ext cx="9144000" cy="33947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411" tIns="34205" rIns="68411" bIns="34205" rtlCol="0" anchor="ctr"/>
          <a:lstStyle/>
          <a:p>
            <a:pPr algn="ctr" defTabSz="684542"/>
            <a:endParaRPr lang="en-US">
              <a:solidFill>
                <a:srgbClr val="FFFFFF"/>
              </a:solidFill>
            </a:endParaRPr>
          </a:p>
        </p:txBody>
      </p:sp>
      <p:sp>
        <p:nvSpPr>
          <p:cNvPr id="16" name="Title 1"/>
          <p:cNvSpPr>
            <a:spLocks noGrp="1"/>
          </p:cNvSpPr>
          <p:nvPr>
            <p:ph type="title" hasCustomPrompt="1"/>
          </p:nvPr>
        </p:nvSpPr>
        <p:spPr>
          <a:xfrm>
            <a:off x="104667" y="2087145"/>
            <a:ext cx="8903200" cy="596891"/>
          </a:xfrm>
          <a:prstGeom prst="rect">
            <a:avLst/>
          </a:prstGeom>
          <a:noFill/>
        </p:spPr>
        <p:txBody>
          <a:bodyPr lIns="51301" tIns="25640" rIns="51301" bIns="25640">
            <a:noAutofit/>
          </a:bodyPr>
          <a:lstStyle>
            <a:lvl1pPr>
              <a:defRPr kumimoji="0" lang="en-US" sz="5400" b="0" i="0" u="none" strike="noStrike" kern="1200" cap="none" spc="0" normalizeH="0" baseline="0" dirty="0">
                <a:ln>
                  <a:noFill/>
                </a:ln>
                <a:solidFill>
                  <a:schemeClr val="tx1"/>
                </a:solidFill>
                <a:effectLst/>
                <a:uLnTx/>
                <a:uFillTx/>
                <a:latin typeface="Segoe UI Light" panose="020B0502040204020203" pitchFamily="34" charset="0"/>
                <a:ea typeface="+mj-ea"/>
                <a:cs typeface="Segoe UI Light" panose="020B0502040204020203" pitchFamily="34" charset="0"/>
              </a:defRPr>
            </a:lvl1pPr>
          </a:lstStyle>
          <a:p>
            <a:r>
              <a:rPr lang="en-US" dirty="0"/>
              <a:t>[HALF SECTION DIVIDER]</a:t>
            </a:r>
          </a:p>
        </p:txBody>
      </p:sp>
      <p:sp>
        <p:nvSpPr>
          <p:cNvPr id="19" name="Rectangle 18"/>
          <p:cNvSpPr/>
          <p:nvPr userDrawn="1"/>
        </p:nvSpPr>
        <p:spPr>
          <a:xfrm>
            <a:off x="13" y="1718327"/>
            <a:ext cx="914400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411" tIns="34205" rIns="68411" bIns="34205" rtlCol="0" anchor="ctr"/>
          <a:lstStyle/>
          <a:p>
            <a:pPr algn="ctr" defTabSz="684542"/>
            <a:endParaRPr lang="en-US">
              <a:solidFill>
                <a:srgbClr val="FFFFFF"/>
              </a:solidFill>
            </a:endParaRPr>
          </a:p>
        </p:txBody>
      </p:sp>
    </p:spTree>
    <p:extLst>
      <p:ext uri="{BB962C8B-B14F-4D97-AF65-F5344CB8AC3E}">
        <p14:creationId xmlns:p14="http://schemas.microsoft.com/office/powerpoint/2010/main" val="1350946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A7609F-9383-4349-81A2-F496B7E24973}" type="datetimeFigureOut">
              <a:rPr lang="en-US" smtClean="0">
                <a:solidFill>
                  <a:prstClr val="black">
                    <a:tint val="75000"/>
                  </a:prstClr>
                </a:solidFill>
              </a:rPr>
              <a:pPr/>
              <a:t>16/09/2024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741FF3-8716-4E24-87EE-AF260463F2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1453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6" name="Rectangle 15"/>
          <p:cNvSpPr/>
          <p:nvPr userDrawn="1"/>
        </p:nvSpPr>
        <p:spPr bwMode="auto">
          <a:xfrm>
            <a:off x="13" y="1025445"/>
            <a:ext cx="9144000" cy="168079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4072" tIns="107264" rIns="134072" bIns="107264" numCol="1" spcCol="0" rtlCol="0" fromWordArt="0" anchor="t" anchorCtr="0" forceAA="0" compatLnSpc="1">
            <a:prstTxWarp prst="textNoShape">
              <a:avLst/>
            </a:prstTxWarp>
            <a:noAutofit/>
          </a:bodyPr>
          <a:lstStyle/>
          <a:p>
            <a:pPr algn="ctr" defTabSz="683554" fontAlgn="base">
              <a:lnSpc>
                <a:spcPct val="90000"/>
              </a:lnSpc>
              <a:spcBef>
                <a:spcPct val="0"/>
              </a:spcBef>
              <a:spcAft>
                <a:spcPct val="0"/>
              </a:spcAft>
              <a:defRPr/>
            </a:pPr>
            <a:endParaRPr lang="en-US" sz="1700"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1392" y="820795"/>
            <a:ext cx="9148048" cy="134465"/>
            <a:chOff x="-5398" y="3311723"/>
            <a:chExt cx="12197398" cy="179286"/>
          </a:xfrm>
        </p:grpSpPr>
        <p:sp>
          <p:nvSpPr>
            <p:cNvPr id="32" name="Rectangle 31"/>
            <p:cNvSpPr/>
            <p:nvPr/>
          </p:nvSpPr>
          <p:spPr bwMode="auto">
            <a:xfrm>
              <a:off x="865" y="3311723"/>
              <a:ext cx="12191135" cy="17928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5398" y="3311723"/>
              <a:ext cx="639983" cy="179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800887" y="3311723"/>
              <a:ext cx="179283" cy="179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1056831" y="3311723"/>
              <a:ext cx="328687" cy="179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1518019" y="3311723"/>
              <a:ext cx="179283" cy="179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687965" y="3311723"/>
              <a:ext cx="328687" cy="1792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rot="10800000">
              <a:off x="3486495" y="3311723"/>
              <a:ext cx="639983" cy="1792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rot="10800000">
              <a:off x="3140910" y="3311723"/>
              <a:ext cx="179283" cy="1792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rot="10800000">
              <a:off x="2735562" y="3311723"/>
              <a:ext cx="328687" cy="1792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rot="10800000">
              <a:off x="2423778" y="3311724"/>
              <a:ext cx="179283" cy="1792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rot="10800000">
              <a:off x="2104429" y="3311724"/>
              <a:ext cx="328687" cy="1792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104425" y="3311723"/>
              <a:ext cx="486936" cy="1792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847304" y="3311723"/>
              <a:ext cx="242689" cy="1792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5166654" y="3311723"/>
              <a:ext cx="385233" cy="17928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5627842" y="3311723"/>
              <a:ext cx="179283" cy="17928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5883079" y="3311723"/>
              <a:ext cx="243394" cy="17928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6202426" y="3311723"/>
              <a:ext cx="1859422" cy="1792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256630" y="3311723"/>
              <a:ext cx="515715" cy="1792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8849005" y="3311723"/>
              <a:ext cx="385233" cy="1792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9310193" y="3311723"/>
              <a:ext cx="179283" cy="17928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565430" y="3311723"/>
              <a:ext cx="243394" cy="17928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9884778" y="3311723"/>
              <a:ext cx="2307222" cy="17928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69731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Title 1"/>
          <p:cNvSpPr>
            <a:spLocks noGrp="1"/>
          </p:cNvSpPr>
          <p:nvPr>
            <p:ph type="title" hasCustomPrompt="1"/>
          </p:nvPr>
        </p:nvSpPr>
        <p:spPr>
          <a:xfrm>
            <a:off x="104667" y="1445853"/>
            <a:ext cx="8903200" cy="596891"/>
          </a:xfrm>
          <a:prstGeom prst="rect">
            <a:avLst/>
          </a:prstGeom>
        </p:spPr>
        <p:txBody>
          <a:bodyPr lIns="51301" tIns="25640" rIns="51301" bIns="25640">
            <a:noAutofit/>
          </a:bodyPr>
          <a:lstStyle>
            <a:lvl1pPr>
              <a:defRPr kumimoji="0" lang="en-US" sz="5400" b="0" i="0" u="none" strike="noStrike" kern="1200" cap="none" spc="0" normalizeH="0" baseline="0" dirty="0">
                <a:ln>
                  <a:noFill/>
                </a:ln>
                <a:solidFill>
                  <a:schemeClr val="bg1"/>
                </a:solidFill>
                <a:effectLst/>
                <a:uLnTx/>
                <a:uFillTx/>
                <a:latin typeface="Segoe UI Light" panose="020B0502040204020203" pitchFamily="34" charset="0"/>
                <a:ea typeface="+mj-ea"/>
                <a:cs typeface="Segoe UI Light" panose="020B0502040204020203" pitchFamily="34" charset="0"/>
              </a:defRPr>
            </a:lvl1pPr>
          </a:lstStyle>
          <a:p>
            <a:r>
              <a:rPr lang="en-US" dirty="0"/>
              <a:t>[QUARTER SECTION DIVIDER]</a:t>
            </a:r>
          </a:p>
        </p:txBody>
      </p:sp>
    </p:spTree>
    <p:extLst>
      <p:ext uri="{BB962C8B-B14F-4D97-AF65-F5344CB8AC3E}">
        <p14:creationId xmlns:p14="http://schemas.microsoft.com/office/powerpoint/2010/main" val="3244963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imary Slide with GPG Footer">
    <p:spTree>
      <p:nvGrpSpPr>
        <p:cNvPr id="1" name=""/>
        <p:cNvGrpSpPr/>
        <p:nvPr/>
      </p:nvGrpSpPr>
      <p:grpSpPr>
        <a:xfrm>
          <a:off x="0" y="0"/>
          <a:ext cx="0" cy="0"/>
          <a:chOff x="0" y="0"/>
          <a:chExt cx="0" cy="0"/>
        </a:xfrm>
      </p:grpSpPr>
      <p:sp>
        <p:nvSpPr>
          <p:cNvPr id="25" name="Rectangle 24"/>
          <p:cNvSpPr/>
          <p:nvPr userDrawn="1"/>
        </p:nvSpPr>
        <p:spPr>
          <a:xfrm>
            <a:off x="13" y="615"/>
            <a:ext cx="9144000" cy="34289"/>
          </a:xfrm>
          <a:prstGeom prst="rect">
            <a:avLst/>
          </a:prstGeom>
          <a:solidFill>
            <a:srgbClr val="32145A"/>
          </a:solidFill>
          <a:ln w="12700" cap="flat" cmpd="sng" algn="ctr">
            <a:noFill/>
            <a:prstDash val="solid"/>
            <a:miter lim="800000"/>
          </a:ln>
          <a:effectLst/>
        </p:spPr>
        <p:txBody>
          <a:bodyPr lIns="68411" tIns="34205" rIns="68411" bIns="34205" rtlCol="0" anchor="ctr"/>
          <a:lstStyle/>
          <a:p>
            <a:pPr algn="ctr" defTabSz="684542">
              <a:defRPr/>
            </a:pPr>
            <a:endParaRPr lang="en-US" kern="0">
              <a:solidFill>
                <a:srgbClr val="FFFFFF"/>
              </a:solidFill>
              <a:latin typeface="Calibri" panose="020F0502020204030204"/>
            </a:endParaRPr>
          </a:p>
        </p:txBody>
      </p:sp>
      <p:grpSp>
        <p:nvGrpSpPr>
          <p:cNvPr id="16" name="Group 15"/>
          <p:cNvGrpSpPr/>
          <p:nvPr userDrawn="1"/>
        </p:nvGrpSpPr>
        <p:grpSpPr>
          <a:xfrm>
            <a:off x="-11238" y="4919230"/>
            <a:ext cx="9155313" cy="233172"/>
            <a:chOff x="-15059" y="6547104"/>
            <a:chExt cx="12207059" cy="310896"/>
          </a:xfrm>
        </p:grpSpPr>
        <p:sp>
          <p:nvSpPr>
            <p:cNvPr id="17" name="Rectangle 16"/>
            <p:cNvSpPr/>
            <p:nvPr userDrawn="1"/>
          </p:nvSpPr>
          <p:spPr>
            <a:xfrm>
              <a:off x="0" y="6547104"/>
              <a:ext cx="12192000" cy="310896"/>
            </a:xfrm>
            <a:prstGeom prst="rect">
              <a:avLst/>
            </a:prstGeom>
            <a:solidFill>
              <a:srgbClr val="32145A"/>
            </a:solidFill>
            <a:ln w="12700" cap="flat" cmpd="sng" algn="ctr">
              <a:noFill/>
              <a:prstDash val="solid"/>
              <a:miter lim="800000"/>
            </a:ln>
            <a:effectLst/>
          </p:spPr>
          <p:txBody>
            <a:bodyPr rtlCol="0" anchor="ctr"/>
            <a:lstStyle/>
            <a:p>
              <a:pPr algn="ctr" defTabSz="684542">
                <a:defRPr/>
              </a:pPr>
              <a:endParaRPr lang="en-US" kern="0">
                <a:solidFill>
                  <a:srgbClr val="FFFFFF"/>
                </a:solidFill>
                <a:latin typeface="Calibri" panose="020F0502020204030204"/>
              </a:endParaRP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93819" y="6563426"/>
              <a:ext cx="756446" cy="278253"/>
            </a:xfrm>
            <a:prstGeom prst="rect">
              <a:avLst/>
            </a:prstGeom>
          </p:spPr>
        </p:pic>
        <p:sp>
          <p:nvSpPr>
            <p:cNvPr id="19" name="Rectangle 18"/>
            <p:cNvSpPr/>
            <p:nvPr userDrawn="1"/>
          </p:nvSpPr>
          <p:spPr>
            <a:xfrm>
              <a:off x="1435969" y="6558929"/>
              <a:ext cx="1515797" cy="287259"/>
            </a:xfrm>
            <a:prstGeom prst="rect">
              <a:avLst/>
            </a:prstGeom>
          </p:spPr>
          <p:txBody>
            <a:bodyPr wrap="none" anchor="ctr">
              <a:spAutoFit/>
            </a:bodyPr>
            <a:lstStyle/>
            <a:p>
              <a:pPr algn="ctr" defTabSz="684542">
                <a:defRPr/>
              </a:pPr>
              <a:r>
                <a:rPr lang="en-US" sz="800" kern="0" err="1">
                  <a:solidFill>
                    <a:srgbClr val="FFFFFF"/>
                  </a:solidFill>
                  <a:latin typeface="Segoe UI Semibold" panose="020B0702040204020203" pitchFamily="34" charset="0"/>
                  <a:cs typeface="Segoe UI Semibold" panose="020B0702040204020203" pitchFamily="34" charset="0"/>
                </a:rPr>
                <a:t>BuBudgetness</a:t>
              </a:r>
              <a:r>
                <a:rPr lang="en-US" sz="800" kern="0">
                  <a:solidFill>
                    <a:srgbClr val="FFFFFF"/>
                  </a:solidFill>
                  <a:latin typeface="Segoe UI Semibold" panose="020B0702040204020203" pitchFamily="34" charset="0"/>
                  <a:cs typeface="Segoe UI Semibold" panose="020B0702040204020203" pitchFamily="34" charset="0"/>
                </a:rPr>
                <a:t> Value</a:t>
              </a:r>
            </a:p>
          </p:txBody>
        </p:sp>
        <p:sp>
          <p:nvSpPr>
            <p:cNvPr id="20" name="Rectangle 19"/>
            <p:cNvSpPr/>
            <p:nvPr userDrawn="1"/>
          </p:nvSpPr>
          <p:spPr>
            <a:xfrm>
              <a:off x="2698139" y="6554427"/>
              <a:ext cx="1338758" cy="296250"/>
            </a:xfrm>
            <a:prstGeom prst="rect">
              <a:avLst/>
            </a:prstGeom>
          </p:spPr>
          <p:txBody>
            <a:bodyPr wrap="square" anchor="ctr">
              <a:noAutofit/>
            </a:bodyPr>
            <a:lstStyle/>
            <a:p>
              <a:pPr algn="ctr" defTabSz="684542">
                <a:defRPr/>
              </a:pPr>
              <a:r>
                <a:rPr lang="en-US" sz="800" kern="0">
                  <a:solidFill>
                    <a:srgbClr val="FFFFFF"/>
                  </a:solidFill>
                  <a:latin typeface="Segoe UI Semibold" panose="020B0702040204020203" pitchFamily="34" charset="0"/>
                  <a:cs typeface="Segoe UI Semibold" panose="020B0702040204020203" pitchFamily="34" charset="0"/>
                </a:rPr>
                <a:t>Strategic Sourcing</a:t>
              </a:r>
            </a:p>
          </p:txBody>
        </p:sp>
        <p:sp>
          <p:nvSpPr>
            <p:cNvPr id="21" name="Rectangle 20"/>
            <p:cNvSpPr/>
            <p:nvPr userDrawn="1"/>
          </p:nvSpPr>
          <p:spPr>
            <a:xfrm>
              <a:off x="4043228" y="6573680"/>
              <a:ext cx="2224625" cy="257745"/>
            </a:xfrm>
            <a:prstGeom prst="rect">
              <a:avLst/>
            </a:prstGeom>
          </p:spPr>
          <p:txBody>
            <a:bodyPr wrap="square" anchor="ctr">
              <a:noAutofit/>
            </a:bodyPr>
            <a:lstStyle/>
            <a:p>
              <a:pPr algn="ctr" defTabSz="684542">
                <a:defRPr/>
              </a:pPr>
              <a:r>
                <a:rPr lang="en-US" sz="800" kern="0">
                  <a:solidFill>
                    <a:srgbClr val="FFFFFF"/>
                  </a:solidFill>
                  <a:latin typeface="Segoe UI Semibold" panose="020B0702040204020203" pitchFamily="34" charset="0"/>
                  <a:cs typeface="Segoe UI Semibold" panose="020B0702040204020203" pitchFamily="34" charset="0"/>
                </a:rPr>
                <a:t>Supplier Relationship Management</a:t>
              </a:r>
            </a:p>
          </p:txBody>
        </p:sp>
        <p:sp>
          <p:nvSpPr>
            <p:cNvPr id="22" name="Rectangle 21"/>
            <p:cNvSpPr/>
            <p:nvPr userDrawn="1"/>
          </p:nvSpPr>
          <p:spPr>
            <a:xfrm>
              <a:off x="6009104" y="6558929"/>
              <a:ext cx="2054405" cy="287259"/>
            </a:xfrm>
            <a:prstGeom prst="rect">
              <a:avLst/>
            </a:prstGeom>
          </p:spPr>
          <p:txBody>
            <a:bodyPr wrap="none" anchor="ctr">
              <a:spAutoFit/>
            </a:bodyPr>
            <a:lstStyle/>
            <a:p>
              <a:pPr algn="ctr" defTabSz="684542">
                <a:defRPr/>
              </a:pPr>
              <a:r>
                <a:rPr lang="en-US" sz="800" kern="0" err="1">
                  <a:solidFill>
                    <a:srgbClr val="FFFFFF"/>
                  </a:solidFill>
                  <a:latin typeface="Segoe UI Semibold" panose="020B0702040204020203" pitchFamily="34" charset="0"/>
                  <a:cs typeface="Segoe UI Semibold" panose="020B0702040204020203" pitchFamily="34" charset="0"/>
                </a:rPr>
                <a:t>Budgetmplified</a:t>
              </a:r>
              <a:r>
                <a:rPr lang="en-US" sz="800" kern="0">
                  <a:solidFill>
                    <a:srgbClr val="FFFFFF"/>
                  </a:solidFill>
                  <a:latin typeface="Segoe UI Semibold" panose="020B0702040204020203" pitchFamily="34" charset="0"/>
                  <a:cs typeface="Segoe UI Semibold" panose="020B0702040204020203" pitchFamily="34" charset="0"/>
                </a:rPr>
                <a:t> Procurement</a:t>
              </a:r>
            </a:p>
          </p:txBody>
        </p:sp>
        <p:cxnSp>
          <p:nvCxnSpPr>
            <p:cNvPr id="23" name="Straight Connector 22"/>
            <p:cNvCxnSpPr/>
            <p:nvPr userDrawn="1"/>
          </p:nvCxnSpPr>
          <p:spPr>
            <a:xfrm>
              <a:off x="2724779" y="6608695"/>
              <a:ext cx="0" cy="187715"/>
            </a:xfrm>
            <a:prstGeom prst="line">
              <a:avLst/>
            </a:prstGeom>
            <a:noFill/>
            <a:ln w="6350" cap="flat" cmpd="sng" algn="ctr">
              <a:solidFill>
                <a:srgbClr val="FFFFFF"/>
              </a:solidFill>
              <a:prstDash val="solid"/>
              <a:miter lim="800000"/>
            </a:ln>
            <a:effectLst/>
          </p:spPr>
        </p:cxnSp>
        <p:cxnSp>
          <p:nvCxnSpPr>
            <p:cNvPr id="24" name="Straight Connector 23"/>
            <p:cNvCxnSpPr/>
            <p:nvPr userDrawn="1"/>
          </p:nvCxnSpPr>
          <p:spPr>
            <a:xfrm>
              <a:off x="4029790" y="6608695"/>
              <a:ext cx="0" cy="187715"/>
            </a:xfrm>
            <a:prstGeom prst="line">
              <a:avLst/>
            </a:prstGeom>
            <a:noFill/>
            <a:ln w="6350" cap="flat" cmpd="sng" algn="ctr">
              <a:solidFill>
                <a:srgbClr val="FFFFFF"/>
              </a:solidFill>
              <a:prstDash val="solid"/>
              <a:miter lim="800000"/>
            </a:ln>
            <a:effectLst/>
          </p:spPr>
        </p:cxnSp>
        <p:cxnSp>
          <p:nvCxnSpPr>
            <p:cNvPr id="38" name="Straight Connector 37"/>
            <p:cNvCxnSpPr/>
            <p:nvPr userDrawn="1"/>
          </p:nvCxnSpPr>
          <p:spPr>
            <a:xfrm>
              <a:off x="6264218" y="6608695"/>
              <a:ext cx="0" cy="187715"/>
            </a:xfrm>
            <a:prstGeom prst="line">
              <a:avLst/>
            </a:prstGeom>
            <a:noFill/>
            <a:ln w="6350" cap="flat" cmpd="sng" algn="ctr">
              <a:solidFill>
                <a:srgbClr val="FFFFFF"/>
              </a:solidFill>
              <a:prstDash val="solid"/>
              <a:miter lim="800000"/>
            </a:ln>
            <a:effectLst/>
          </p:spPr>
        </p:cxnSp>
        <p:sp>
          <p:nvSpPr>
            <p:cNvPr id="40" name="Rectangle 39"/>
            <p:cNvSpPr/>
            <p:nvPr userDrawn="1"/>
          </p:nvSpPr>
          <p:spPr>
            <a:xfrm>
              <a:off x="-15059" y="6558929"/>
              <a:ext cx="1682509" cy="287259"/>
            </a:xfrm>
            <a:prstGeom prst="rect">
              <a:avLst/>
            </a:prstGeom>
          </p:spPr>
          <p:txBody>
            <a:bodyPr wrap="none" anchor="ctr">
              <a:spAutoFit/>
            </a:bodyPr>
            <a:lstStyle/>
            <a:p>
              <a:pPr algn="ctr" defTabSz="684542">
                <a:defRPr/>
              </a:pPr>
              <a:r>
                <a:rPr lang="en-US" sz="800" b="1" kern="0">
                  <a:solidFill>
                    <a:srgbClr val="FFFFFF"/>
                  </a:solidFill>
                  <a:latin typeface="Segoe UI Semibold" panose="020B0702040204020203" pitchFamily="34" charset="0"/>
                  <a:cs typeface="Segoe UI Semibold" panose="020B0702040204020203" pitchFamily="34" charset="0"/>
                </a:rPr>
                <a:t>Microsoft Procurement</a:t>
              </a:r>
            </a:p>
          </p:txBody>
        </p:sp>
        <p:cxnSp>
          <p:nvCxnSpPr>
            <p:cNvPr id="41" name="Straight Connector 40"/>
            <p:cNvCxnSpPr/>
            <p:nvPr userDrawn="1"/>
          </p:nvCxnSpPr>
          <p:spPr>
            <a:xfrm>
              <a:off x="1659343" y="6608695"/>
              <a:ext cx="0" cy="187715"/>
            </a:xfrm>
            <a:prstGeom prst="line">
              <a:avLst/>
            </a:prstGeom>
            <a:noFill/>
            <a:ln w="6350" cap="flat" cmpd="sng" algn="ctr">
              <a:solidFill>
                <a:srgbClr val="FFFFFF"/>
              </a:solidFill>
              <a:prstDash val="solid"/>
              <a:miter lim="800000"/>
            </a:ln>
            <a:effectLst/>
          </p:spPr>
        </p:cxnSp>
      </p:grpSp>
      <p:sp>
        <p:nvSpPr>
          <p:cNvPr id="15" name="Title 1"/>
          <p:cNvSpPr>
            <a:spLocks noGrp="1"/>
          </p:cNvSpPr>
          <p:nvPr>
            <p:ph type="title" hasCustomPrompt="1"/>
          </p:nvPr>
        </p:nvSpPr>
        <p:spPr>
          <a:xfrm>
            <a:off x="104667" y="158298"/>
            <a:ext cx="8903200" cy="596891"/>
          </a:xfrm>
          <a:prstGeom prst="rect">
            <a:avLst/>
          </a:prstGeom>
        </p:spPr>
        <p:txBody>
          <a:bodyPr lIns="51301" tIns="25640" rIns="51301" bIns="25640">
            <a:normAutofit/>
          </a:bodyPr>
          <a:lstStyle>
            <a:lvl1pPr>
              <a:defRPr kumimoji="0" lang="en-US" sz="3600" b="0" i="0" u="none" strike="noStrike" kern="1200" cap="none" spc="0" normalizeH="0" baseline="0" dirty="0">
                <a:ln>
                  <a:noFill/>
                </a:ln>
                <a:solidFill>
                  <a:srgbClr val="000000"/>
                </a:solidFill>
                <a:effectLst/>
                <a:uLnTx/>
                <a:uFillTx/>
                <a:latin typeface="Segoe UI Light" panose="020B0502040204020203" pitchFamily="34" charset="0"/>
                <a:ea typeface="+mj-ea"/>
                <a:cs typeface="Segoe UI Light" panose="020B0502040204020203" pitchFamily="34" charset="0"/>
              </a:defRPr>
            </a:lvl1pPr>
          </a:lstStyle>
          <a:p>
            <a:r>
              <a:rPr lang="en-US" dirty="0"/>
              <a:t>[HEADLINE]</a:t>
            </a:r>
          </a:p>
        </p:txBody>
      </p:sp>
      <p:sp>
        <p:nvSpPr>
          <p:cNvPr id="26" name="Content Placeholder 2"/>
          <p:cNvSpPr>
            <a:spLocks noGrp="1"/>
          </p:cNvSpPr>
          <p:nvPr>
            <p:ph sz="quarter" idx="10"/>
          </p:nvPr>
        </p:nvSpPr>
        <p:spPr>
          <a:xfrm>
            <a:off x="104775" y="983465"/>
            <a:ext cx="8903494" cy="3829963"/>
          </a:xfrm>
          <a:prstGeom prst="rect">
            <a:avLst/>
          </a:prstGeom>
        </p:spPr>
        <p:txBody>
          <a:bodyPr lIns="51301" tIns="25640" rIns="51301" bIns="256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322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imary Slide (no footer)">
    <p:spTree>
      <p:nvGrpSpPr>
        <p:cNvPr id="1" name=""/>
        <p:cNvGrpSpPr/>
        <p:nvPr/>
      </p:nvGrpSpPr>
      <p:grpSpPr>
        <a:xfrm>
          <a:off x="0" y="0"/>
          <a:ext cx="0" cy="0"/>
          <a:chOff x="0" y="0"/>
          <a:chExt cx="0" cy="0"/>
        </a:xfrm>
      </p:grpSpPr>
      <p:sp>
        <p:nvSpPr>
          <p:cNvPr id="25" name="Rectangle 24"/>
          <p:cNvSpPr/>
          <p:nvPr userDrawn="1"/>
        </p:nvSpPr>
        <p:spPr>
          <a:xfrm>
            <a:off x="13" y="615"/>
            <a:ext cx="9144000" cy="34289"/>
          </a:xfrm>
          <a:prstGeom prst="rect">
            <a:avLst/>
          </a:prstGeom>
          <a:solidFill>
            <a:schemeClr val="accent1"/>
          </a:solidFill>
          <a:ln w="12700" cap="flat" cmpd="sng" algn="ctr">
            <a:noFill/>
            <a:prstDash val="solid"/>
            <a:miter lim="800000"/>
          </a:ln>
          <a:effectLst/>
        </p:spPr>
        <p:txBody>
          <a:bodyPr lIns="68411" tIns="34205" rIns="68411" bIns="34205" rtlCol="0" anchor="ctr"/>
          <a:lstStyle/>
          <a:p>
            <a:pPr algn="ctr" defTabSz="684542">
              <a:defRPr/>
            </a:pPr>
            <a:endParaRPr lang="en-US" kern="0">
              <a:solidFill>
                <a:srgbClr val="FFFFFF"/>
              </a:solidFill>
              <a:latin typeface="Calibri" panose="020F0502020204030204"/>
            </a:endParaRPr>
          </a:p>
        </p:txBody>
      </p:sp>
      <p:sp>
        <p:nvSpPr>
          <p:cNvPr id="39" name="Title 1"/>
          <p:cNvSpPr>
            <a:spLocks noGrp="1"/>
          </p:cNvSpPr>
          <p:nvPr>
            <p:ph type="title" hasCustomPrompt="1"/>
          </p:nvPr>
        </p:nvSpPr>
        <p:spPr>
          <a:xfrm>
            <a:off x="104667" y="158298"/>
            <a:ext cx="8903200" cy="596891"/>
          </a:xfrm>
          <a:prstGeom prst="rect">
            <a:avLst/>
          </a:prstGeom>
        </p:spPr>
        <p:txBody>
          <a:bodyPr lIns="51301" tIns="25640" rIns="51301" bIns="25640">
            <a:normAutofit/>
          </a:bodyPr>
          <a:lstStyle>
            <a:lvl1pPr>
              <a:defRPr kumimoji="0" lang="en-US" sz="3600" b="0" i="0" u="none" strike="noStrike" kern="1200" cap="none" spc="0" normalizeH="0" baseline="0" dirty="0">
                <a:ln>
                  <a:noFill/>
                </a:ln>
                <a:solidFill>
                  <a:srgbClr val="000000"/>
                </a:solidFill>
                <a:effectLst/>
                <a:uLnTx/>
                <a:uFillTx/>
                <a:latin typeface="Segoe UI Light" panose="020B0502040204020203" pitchFamily="34" charset="0"/>
                <a:ea typeface="+mj-ea"/>
                <a:cs typeface="Segoe UI Light" panose="020B0502040204020203" pitchFamily="34" charset="0"/>
              </a:defRPr>
            </a:lvl1pPr>
          </a:lstStyle>
          <a:p>
            <a:r>
              <a:rPr lang="en-US" dirty="0"/>
              <a:t>[HEADLINE]</a:t>
            </a:r>
          </a:p>
        </p:txBody>
      </p:sp>
      <p:sp>
        <p:nvSpPr>
          <p:cNvPr id="3" name="Content Placeholder 2"/>
          <p:cNvSpPr>
            <a:spLocks noGrp="1"/>
          </p:cNvSpPr>
          <p:nvPr>
            <p:ph sz="quarter" idx="10"/>
          </p:nvPr>
        </p:nvSpPr>
        <p:spPr>
          <a:xfrm>
            <a:off x="104775" y="983456"/>
            <a:ext cx="8903494" cy="4000500"/>
          </a:xfrm>
          <a:prstGeom prst="rect">
            <a:avLst/>
          </a:prstGeom>
        </p:spPr>
        <p:txBody>
          <a:bodyPr lIns="51301" tIns="25640" rIns="51301" bIns="256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98001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imary with SmartArt Graphic">
    <p:spTree>
      <p:nvGrpSpPr>
        <p:cNvPr id="1" name=""/>
        <p:cNvGrpSpPr/>
        <p:nvPr/>
      </p:nvGrpSpPr>
      <p:grpSpPr>
        <a:xfrm>
          <a:off x="0" y="0"/>
          <a:ext cx="0" cy="0"/>
          <a:chOff x="0" y="0"/>
          <a:chExt cx="0" cy="0"/>
        </a:xfrm>
      </p:grpSpPr>
      <p:sp>
        <p:nvSpPr>
          <p:cNvPr id="4" name="SmartArt Placeholder 3"/>
          <p:cNvSpPr>
            <a:spLocks noGrp="1"/>
          </p:cNvSpPr>
          <p:nvPr>
            <p:ph type="dgm" sz="quarter" idx="10"/>
          </p:nvPr>
        </p:nvSpPr>
        <p:spPr>
          <a:xfrm>
            <a:off x="254539" y="1028225"/>
            <a:ext cx="8603456" cy="3467100"/>
          </a:xfrm>
          <a:prstGeom prst="rect">
            <a:avLst/>
          </a:prstGeom>
        </p:spPr>
        <p:txBody>
          <a:bodyPr lIns="51301" tIns="25640" rIns="51301" bIns="25640"/>
          <a:lstStyle/>
          <a:p>
            <a:endParaRPr lang="en-US"/>
          </a:p>
        </p:txBody>
      </p:sp>
      <p:sp>
        <p:nvSpPr>
          <p:cNvPr id="6" name="Rectangle 5"/>
          <p:cNvSpPr/>
          <p:nvPr userDrawn="1"/>
        </p:nvSpPr>
        <p:spPr>
          <a:xfrm>
            <a:off x="13" y="615"/>
            <a:ext cx="9144000" cy="34289"/>
          </a:xfrm>
          <a:prstGeom prst="rect">
            <a:avLst/>
          </a:prstGeom>
          <a:solidFill>
            <a:schemeClr val="accent1"/>
          </a:solidFill>
          <a:ln w="12700" cap="flat" cmpd="sng" algn="ctr">
            <a:noFill/>
            <a:prstDash val="solid"/>
            <a:miter lim="800000"/>
          </a:ln>
          <a:effectLst/>
        </p:spPr>
        <p:txBody>
          <a:bodyPr lIns="68411" tIns="34205" rIns="68411" bIns="34205" rtlCol="0" anchor="ctr"/>
          <a:lstStyle/>
          <a:p>
            <a:pPr algn="ctr" defTabSz="684542">
              <a:defRPr/>
            </a:pPr>
            <a:endParaRPr lang="en-US" kern="0">
              <a:solidFill>
                <a:srgbClr val="FFFFFF"/>
              </a:solidFill>
              <a:latin typeface="Calibri" panose="020F0502020204030204"/>
            </a:endParaRPr>
          </a:p>
        </p:txBody>
      </p:sp>
      <p:sp>
        <p:nvSpPr>
          <p:cNvPr id="7" name="Title 1"/>
          <p:cNvSpPr>
            <a:spLocks noGrp="1"/>
          </p:cNvSpPr>
          <p:nvPr>
            <p:ph type="title" hasCustomPrompt="1"/>
          </p:nvPr>
        </p:nvSpPr>
        <p:spPr>
          <a:xfrm>
            <a:off x="104667" y="158298"/>
            <a:ext cx="8903200" cy="596891"/>
          </a:xfrm>
          <a:prstGeom prst="rect">
            <a:avLst/>
          </a:prstGeom>
        </p:spPr>
        <p:txBody>
          <a:bodyPr lIns="51301" tIns="25640" rIns="51301" bIns="25640">
            <a:normAutofit/>
          </a:bodyPr>
          <a:lstStyle>
            <a:lvl1pPr>
              <a:defRPr kumimoji="0" lang="en-US" sz="3600" b="0" i="0" u="none" strike="noStrike" kern="1200" cap="none" spc="0" normalizeH="0" baseline="0" dirty="0">
                <a:ln>
                  <a:noFill/>
                </a:ln>
                <a:solidFill>
                  <a:srgbClr val="000000"/>
                </a:solidFill>
                <a:effectLst/>
                <a:uLnTx/>
                <a:uFillTx/>
                <a:latin typeface="Segoe UI Light" panose="020B0502040204020203" pitchFamily="34" charset="0"/>
                <a:ea typeface="+mj-ea"/>
                <a:cs typeface="Segoe UI Light" panose="020B0502040204020203" pitchFamily="34" charset="0"/>
              </a:defRPr>
            </a:lvl1pPr>
          </a:lstStyle>
          <a:p>
            <a:r>
              <a:rPr lang="en-US" dirty="0"/>
              <a:t>[HEADLINE]</a:t>
            </a:r>
          </a:p>
        </p:txBody>
      </p:sp>
    </p:spTree>
    <p:extLst>
      <p:ext uri="{BB962C8B-B14F-4D97-AF65-F5344CB8AC3E}">
        <p14:creationId xmlns:p14="http://schemas.microsoft.com/office/powerpoint/2010/main" val="2080909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crosoft Confidential Slide">
    <p:spTree>
      <p:nvGrpSpPr>
        <p:cNvPr id="1" name=""/>
        <p:cNvGrpSpPr/>
        <p:nvPr/>
      </p:nvGrpSpPr>
      <p:grpSpPr>
        <a:xfrm>
          <a:off x="0" y="0"/>
          <a:ext cx="0" cy="0"/>
          <a:chOff x="0" y="0"/>
          <a:chExt cx="0" cy="0"/>
        </a:xfrm>
      </p:grpSpPr>
      <p:sp>
        <p:nvSpPr>
          <p:cNvPr id="16" name="Text Box 3"/>
          <p:cNvSpPr txBox="1">
            <a:spLocks noChangeArrowheads="1"/>
          </p:cNvSpPr>
          <p:nvPr userDrawn="1"/>
        </p:nvSpPr>
        <p:spPr bwMode="blackWhite">
          <a:xfrm>
            <a:off x="204860" y="4559302"/>
            <a:ext cx="8230791" cy="451818"/>
          </a:xfrm>
          <a:prstGeom prst="rect">
            <a:avLst/>
          </a:prstGeom>
          <a:noFill/>
          <a:ln w="12700">
            <a:noFill/>
            <a:miter lim="800000"/>
            <a:headEnd type="none" w="sm" len="sm"/>
            <a:tailEnd type="none" w="sm" len="sm"/>
          </a:ln>
          <a:effectLst/>
        </p:spPr>
        <p:txBody>
          <a:bodyPr vert="horz" wrap="square" lIns="136787" tIns="109424" rIns="136787" bIns="109424" numCol="1" anchor="t" anchorCtr="0" compatLnSpc="1">
            <a:prstTxWarp prst="textNoShape">
              <a:avLst/>
            </a:prstTxWarp>
            <a:spAutoFit/>
          </a:bodyPr>
          <a:lstStyle/>
          <a:p>
            <a:pPr defTabSz="697310" eaLnBrk="0" hangingPunct="0"/>
            <a:r>
              <a:rPr lang="en-US" sz="50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697310" eaLnBrk="0" hangingPunct="0"/>
            <a:r>
              <a:rPr lang="en-US" sz="50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344425" y="2358785"/>
            <a:ext cx="2466380" cy="528334"/>
          </a:xfrm>
          <a:prstGeom prst="rect">
            <a:avLst/>
          </a:prstGeom>
        </p:spPr>
      </p:pic>
    </p:spTree>
    <p:extLst>
      <p:ext uri="{BB962C8B-B14F-4D97-AF65-F5344CB8AC3E}">
        <p14:creationId xmlns:p14="http://schemas.microsoft.com/office/powerpoint/2010/main" val="12411180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986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43" y="217175"/>
            <a:ext cx="8741880" cy="674749"/>
          </a:xfrm>
          <a:prstGeom prst="rect">
            <a:avLst/>
          </a:prstGeom>
        </p:spPr>
        <p:txBody>
          <a:bodyPr lIns="51301" tIns="25640" rIns="51301" bIns="25640"/>
          <a:lstStyle/>
          <a:p>
            <a:r>
              <a:rPr lang="en-US"/>
              <a:t>Click to edit Master title style</a:t>
            </a:r>
          </a:p>
        </p:txBody>
      </p:sp>
    </p:spTree>
    <p:extLst>
      <p:ext uri="{BB962C8B-B14F-4D97-AF65-F5344CB8AC3E}">
        <p14:creationId xmlns:p14="http://schemas.microsoft.com/office/powerpoint/2010/main" val="39991091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9_Basic Layout">
    <p:bg>
      <p:bgPr>
        <a:blipFill rotWithShape="1">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0" y="17"/>
            <a:ext cx="9144000" cy="5143499"/>
          </a:xfrm>
          <a:prstGeom prst="rect">
            <a:avLst/>
          </a:prstGeom>
          <a:solidFill>
            <a:schemeClr val="lt1">
              <a:alpha val="90980"/>
            </a:schemeClr>
          </a:solidFill>
          <a:ln>
            <a:noFill/>
          </a:ln>
        </p:spPr>
        <p:txBody>
          <a:bodyPr lIns="91425" tIns="45700" rIns="91425" bIns="45700" anchor="ctr" anchorCtr="0">
            <a:noAutofit/>
          </a:bodyPr>
          <a:lstStyle/>
          <a:p>
            <a:pPr algn="ctr" defTabSz="914400"/>
            <a:endParaRPr sz="1800" kern="0">
              <a:solidFill>
                <a:srgbClr val="FFFFFF"/>
              </a:solidFill>
              <a:ea typeface="Arial"/>
              <a:cs typeface="Arial"/>
              <a:sym typeface="Arial"/>
            </a:endParaRPr>
          </a:p>
        </p:txBody>
      </p:sp>
      <p:sp>
        <p:nvSpPr>
          <p:cNvPr id="57" name="Shape 57"/>
          <p:cNvSpPr>
            <a:spLocks noGrp="1"/>
          </p:cNvSpPr>
          <p:nvPr>
            <p:ph type="pic" idx="2"/>
          </p:nvPr>
        </p:nvSpPr>
        <p:spPr>
          <a:xfrm>
            <a:off x="3119698" y="241759"/>
            <a:ext cx="2879999" cy="1512000"/>
          </a:xfrm>
          <a:prstGeom prst="rect">
            <a:avLst/>
          </a:prstGeom>
          <a:solidFill>
            <a:srgbClr val="D8D8D8"/>
          </a:solidFill>
          <a:ln>
            <a:noFill/>
          </a:ln>
        </p:spPr>
        <p:txBody>
          <a:bodyPr lIns="91425" tIns="91425" rIns="91425" bIns="91425" anchor="ctr" anchorCtr="0"/>
          <a:lstStyle>
            <a:lvl1pPr marL="0" marR="0" lvl="0" indent="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58" name="Shape 58"/>
          <p:cNvSpPr/>
          <p:nvPr/>
        </p:nvSpPr>
        <p:spPr>
          <a:xfrm flipH="1">
            <a:off x="164897" y="227330"/>
            <a:ext cx="2879999" cy="4674411"/>
          </a:xfrm>
          <a:prstGeom prst="rect">
            <a:avLst/>
          </a:prstGeom>
          <a:solidFill>
            <a:srgbClr val="0070C0">
              <a:alpha val="85882"/>
            </a:srgbClr>
          </a:solidFill>
          <a:ln>
            <a:noFill/>
          </a:ln>
        </p:spPr>
        <p:txBody>
          <a:bodyPr lIns="91425" tIns="45700" rIns="91425" bIns="45700" anchor="ctr" anchorCtr="0">
            <a:noAutofit/>
          </a:bodyPr>
          <a:lstStyle/>
          <a:p>
            <a:pPr algn="ctr" defTabSz="914400"/>
            <a:endParaRPr sz="1800" kern="0">
              <a:solidFill>
                <a:srgbClr val="FFFFFF"/>
              </a:solidFill>
              <a:ea typeface="Arial"/>
              <a:cs typeface="Arial"/>
              <a:sym typeface="Arial"/>
            </a:endParaRPr>
          </a:p>
        </p:txBody>
      </p:sp>
      <p:sp>
        <p:nvSpPr>
          <p:cNvPr id="59" name="Shape 59"/>
          <p:cNvSpPr/>
          <p:nvPr/>
        </p:nvSpPr>
        <p:spPr>
          <a:xfrm flipH="1">
            <a:off x="6069560" y="227330"/>
            <a:ext cx="2879999" cy="4674411"/>
          </a:xfrm>
          <a:prstGeom prst="rect">
            <a:avLst/>
          </a:prstGeom>
          <a:solidFill>
            <a:srgbClr val="0070C0">
              <a:alpha val="85882"/>
            </a:srgbClr>
          </a:solidFill>
          <a:ln>
            <a:noFill/>
          </a:ln>
        </p:spPr>
        <p:txBody>
          <a:bodyPr lIns="91425" tIns="45700" rIns="91425" bIns="45700" anchor="ctr" anchorCtr="0">
            <a:noAutofit/>
          </a:bodyPr>
          <a:lstStyle/>
          <a:p>
            <a:pPr algn="ctr" defTabSz="914400"/>
            <a:endParaRPr sz="1800" kern="0">
              <a:solidFill>
                <a:srgbClr val="FFFFFF"/>
              </a:solidFill>
              <a:ea typeface="Arial"/>
              <a:cs typeface="Arial"/>
              <a:sym typeface="Arial"/>
            </a:endParaRPr>
          </a:p>
        </p:txBody>
      </p:sp>
      <p:sp>
        <p:nvSpPr>
          <p:cNvPr id="60" name="Shape 60"/>
          <p:cNvSpPr>
            <a:spLocks noGrp="1"/>
          </p:cNvSpPr>
          <p:nvPr>
            <p:ph type="pic" idx="3"/>
          </p:nvPr>
        </p:nvSpPr>
        <p:spPr>
          <a:xfrm>
            <a:off x="3119698" y="1815750"/>
            <a:ext cx="2879999" cy="1512000"/>
          </a:xfrm>
          <a:prstGeom prst="rect">
            <a:avLst/>
          </a:prstGeom>
          <a:solidFill>
            <a:srgbClr val="D8D8D8"/>
          </a:solidFill>
          <a:ln>
            <a:noFill/>
          </a:ln>
        </p:spPr>
        <p:txBody>
          <a:bodyPr lIns="91425" tIns="91425" rIns="91425" bIns="91425" anchor="ctr" anchorCtr="0"/>
          <a:lstStyle>
            <a:lvl1pPr marL="0" marR="0" lvl="0" indent="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61" name="Shape 61"/>
          <p:cNvSpPr>
            <a:spLocks noGrp="1"/>
          </p:cNvSpPr>
          <p:nvPr>
            <p:ph type="pic" idx="4"/>
          </p:nvPr>
        </p:nvSpPr>
        <p:spPr>
          <a:xfrm>
            <a:off x="3119698" y="3389741"/>
            <a:ext cx="2879999" cy="1512000"/>
          </a:xfrm>
          <a:prstGeom prst="rect">
            <a:avLst/>
          </a:prstGeom>
          <a:solidFill>
            <a:srgbClr val="D8D8D8"/>
          </a:solidFill>
          <a:ln>
            <a:noFill/>
          </a:ln>
        </p:spPr>
        <p:txBody>
          <a:bodyPr lIns="91425" tIns="91425" rIns="91425" bIns="91425" anchor="ctr" anchorCtr="0"/>
          <a:lstStyle>
            <a:lvl1pPr marL="0" marR="0" lvl="0" indent="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986272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591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8670" y="763123"/>
            <a:ext cx="4171950" cy="554292"/>
          </a:xfrm>
        </p:spPr>
        <p:txBody>
          <a:bodyPr anchor="b">
            <a:noAutofit/>
          </a:bodyPr>
          <a:lstStyle>
            <a:lvl1pPr>
              <a:defRPr sz="5400" b="1" cap="all" baseline="0">
                <a:solidFill>
                  <a:schemeClr val="tx1"/>
                </a:solidFill>
                <a:latin typeface="Helvetica" panose="020B0500000000000000" pitchFamily="34" charset="0"/>
              </a:defRPr>
            </a:lvl1pPr>
          </a:lstStyle>
          <a:p>
            <a:r>
              <a:rPr lang="en-US"/>
              <a:t>Click to edit Master title style</a:t>
            </a:r>
          </a:p>
        </p:txBody>
      </p:sp>
      <p:sp>
        <p:nvSpPr>
          <p:cNvPr id="3" name="Content Placeholder 2"/>
          <p:cNvSpPr>
            <a:spLocks noGrp="1"/>
          </p:cNvSpPr>
          <p:nvPr>
            <p:ph idx="1"/>
          </p:nvPr>
        </p:nvSpPr>
        <p:spPr>
          <a:xfrm>
            <a:off x="628650" y="1513942"/>
            <a:ext cx="4171950" cy="3028209"/>
          </a:xfrm>
        </p:spPr>
        <p:txBody>
          <a:bodyPr>
            <a:normAutofit/>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23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99" y="1282403"/>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99" y="3442129"/>
            <a:ext cx="7886700" cy="1125140"/>
          </a:xfrm>
        </p:spPr>
        <p:txBody>
          <a:bodyPr/>
          <a:lstStyle>
            <a:lvl1pPr marL="0" indent="0">
              <a:buNone/>
              <a:defRPr sz="1800">
                <a:solidFill>
                  <a:schemeClr val="tx1">
                    <a:tint val="75000"/>
                  </a:schemeClr>
                </a:solidFill>
              </a:defRPr>
            </a:lvl1pPr>
            <a:lvl2pPr marL="341816" indent="0">
              <a:buNone/>
              <a:defRPr sz="1500">
                <a:solidFill>
                  <a:schemeClr val="tx1">
                    <a:tint val="75000"/>
                  </a:schemeClr>
                </a:solidFill>
              </a:defRPr>
            </a:lvl2pPr>
            <a:lvl3pPr marL="683614" indent="0">
              <a:buNone/>
              <a:defRPr sz="1400">
                <a:solidFill>
                  <a:schemeClr val="tx1">
                    <a:tint val="75000"/>
                  </a:schemeClr>
                </a:solidFill>
              </a:defRPr>
            </a:lvl3pPr>
            <a:lvl4pPr marL="1025447" indent="0">
              <a:buNone/>
              <a:defRPr sz="1200">
                <a:solidFill>
                  <a:schemeClr val="tx1">
                    <a:tint val="75000"/>
                  </a:schemeClr>
                </a:solidFill>
              </a:defRPr>
            </a:lvl4pPr>
            <a:lvl5pPr marL="1367244" indent="0">
              <a:buNone/>
              <a:defRPr sz="1200">
                <a:solidFill>
                  <a:schemeClr val="tx1">
                    <a:tint val="75000"/>
                  </a:schemeClr>
                </a:solidFill>
              </a:defRPr>
            </a:lvl5pPr>
            <a:lvl6pPr marL="1709057" indent="0">
              <a:buNone/>
              <a:defRPr sz="1200">
                <a:solidFill>
                  <a:schemeClr val="tx1">
                    <a:tint val="75000"/>
                  </a:schemeClr>
                </a:solidFill>
              </a:defRPr>
            </a:lvl6pPr>
            <a:lvl7pPr marL="2050863" indent="0">
              <a:buNone/>
              <a:defRPr sz="1200">
                <a:solidFill>
                  <a:schemeClr val="tx1">
                    <a:tint val="75000"/>
                  </a:schemeClr>
                </a:solidFill>
              </a:defRPr>
            </a:lvl7pPr>
            <a:lvl8pPr marL="2392662" indent="0">
              <a:buNone/>
              <a:defRPr sz="1200">
                <a:solidFill>
                  <a:schemeClr val="tx1">
                    <a:tint val="75000"/>
                  </a:schemeClr>
                </a:solidFill>
              </a:defRPr>
            </a:lvl8pPr>
            <a:lvl9pPr marL="273449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A7609F-9383-4349-81A2-F496B7E24973}" type="datetimeFigureOut">
              <a:rPr lang="en-US" smtClean="0">
                <a:solidFill>
                  <a:prstClr val="black">
                    <a:tint val="75000"/>
                  </a:prstClr>
                </a:solidFill>
              </a:rPr>
              <a:pPr/>
              <a:t>16/09/2024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741FF3-8716-4E24-87EE-AF260463F2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53359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5" y="841772"/>
            <a:ext cx="6858000" cy="1790700"/>
          </a:xfrm>
        </p:spPr>
        <p:txBody>
          <a:bodyPr anchor="b"/>
          <a:lstStyle>
            <a:lvl1pPr algn="ctr">
              <a:defRPr sz="45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143005" y="2701528"/>
            <a:ext cx="6858000" cy="1241822"/>
          </a:xfrm>
        </p:spPr>
        <p:txBody>
          <a:bodyPr/>
          <a:lstStyle>
            <a:lvl1pPr marL="0" indent="0" algn="ctr">
              <a:buNone/>
              <a:defRPr sz="1800">
                <a:solidFill>
                  <a:schemeClr val="bg1"/>
                </a:solidFill>
              </a:defRPr>
            </a:lvl1pPr>
            <a:lvl2pPr marL="342011" indent="0" algn="ctr">
              <a:buNone/>
              <a:defRPr sz="1500"/>
            </a:lvl2pPr>
            <a:lvl3pPr marL="684032" indent="0" algn="ctr">
              <a:buNone/>
              <a:defRPr sz="1400"/>
            </a:lvl3pPr>
            <a:lvl4pPr marL="1026074" indent="0" algn="ctr">
              <a:buNone/>
              <a:defRPr sz="1200"/>
            </a:lvl4pPr>
            <a:lvl5pPr marL="1368081" indent="0" algn="ctr">
              <a:buNone/>
              <a:defRPr sz="1200"/>
            </a:lvl5pPr>
            <a:lvl6pPr marL="1710119" indent="0" algn="ctr">
              <a:buNone/>
              <a:defRPr sz="1200"/>
            </a:lvl6pPr>
            <a:lvl7pPr marL="2052123" indent="0" algn="ctr">
              <a:buNone/>
              <a:defRPr sz="1200"/>
            </a:lvl7pPr>
            <a:lvl8pPr marL="2394122" indent="0" algn="ctr">
              <a:buNone/>
              <a:defRPr sz="1200"/>
            </a:lvl8pPr>
            <a:lvl9pPr marL="2736140" indent="0" algn="ctr">
              <a:buNone/>
              <a:defRPr sz="1200"/>
            </a:lvl9pPr>
          </a:lstStyle>
          <a:p>
            <a:r>
              <a:rPr lang="en-US" dirty="0"/>
              <a:t>Click to edit Master subtitle style</a:t>
            </a:r>
          </a:p>
        </p:txBody>
      </p:sp>
      <p:sp>
        <p:nvSpPr>
          <p:cNvPr id="7" name="Rectangle 6"/>
          <p:cNvSpPr/>
          <p:nvPr userDrawn="1"/>
        </p:nvSpPr>
        <p:spPr>
          <a:xfrm>
            <a:off x="6" y="4515966"/>
            <a:ext cx="9144000" cy="627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222" tIns="45611" rIns="91222" bIns="45611" rtlCol="0" anchor="ctr"/>
          <a:lstStyle/>
          <a:p>
            <a:pPr algn="ctr" defTabSz="684032"/>
            <a:endParaRPr lang="en-US" sz="1100">
              <a:solidFill>
                <a:prstClr val="white"/>
              </a:solidFill>
            </a:endParaRPr>
          </a:p>
        </p:txBody>
      </p:sp>
      <p:pic>
        <p:nvPicPr>
          <p:cNvPr id="8" name="Picture 7">
            <a:hlinkClick r:id="rId2"/>
          </p:cNvPr>
          <p:cNvPicPr>
            <a:picLocks noChangeAspect="1"/>
          </p:cNvPicPr>
          <p:nvPr userDrawn="1"/>
        </p:nvPicPr>
        <p:blipFill>
          <a:blip r:embed="rId3" cstate="print"/>
          <a:stretch>
            <a:fillRect/>
          </a:stretch>
        </p:blipFill>
        <p:spPr>
          <a:xfrm>
            <a:off x="7650348" y="4660840"/>
            <a:ext cx="1220830" cy="338357"/>
          </a:xfrm>
          <a:prstGeom prst="rect">
            <a:avLst/>
          </a:prstGeom>
        </p:spPr>
      </p:pic>
    </p:spTree>
    <p:extLst>
      <p:ext uri="{BB962C8B-B14F-4D97-AF65-F5344CB8AC3E}">
        <p14:creationId xmlns:p14="http://schemas.microsoft.com/office/powerpoint/2010/main" val="14854291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59537" y="171895"/>
            <a:ext cx="8424936" cy="715360"/>
          </a:xfrm>
        </p:spPr>
        <p:txBody>
          <a:bodyPr wrap="square" anchor="b">
            <a:spAutoFit/>
          </a:bodyPr>
          <a:lstStyle>
            <a:lvl1pPr algn="ctr">
              <a:defRPr sz="4500">
                <a:solidFill>
                  <a:schemeClr val="bg1"/>
                </a:solidFill>
              </a:defRPr>
            </a:lvl1pPr>
          </a:lstStyle>
          <a:p>
            <a:r>
              <a:rPr lang="en-US" dirty="0"/>
              <a:t>Click to edit Master title style</a:t>
            </a:r>
          </a:p>
        </p:txBody>
      </p:sp>
      <p:sp>
        <p:nvSpPr>
          <p:cNvPr id="7" name="Rectangle 6"/>
          <p:cNvSpPr/>
          <p:nvPr userDrawn="1"/>
        </p:nvSpPr>
        <p:spPr>
          <a:xfrm>
            <a:off x="6" y="4515966"/>
            <a:ext cx="9144000" cy="627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222" tIns="45611" rIns="91222" bIns="45611" rtlCol="0" anchor="ctr"/>
          <a:lstStyle/>
          <a:p>
            <a:pPr algn="ctr" defTabSz="684032"/>
            <a:endParaRPr lang="en-US" sz="1100">
              <a:solidFill>
                <a:prstClr val="white"/>
              </a:solidFill>
            </a:endParaRPr>
          </a:p>
        </p:txBody>
      </p:sp>
      <p:pic>
        <p:nvPicPr>
          <p:cNvPr id="8" name="Picture 7">
            <a:hlinkClick r:id="rId2"/>
          </p:cNvPr>
          <p:cNvPicPr>
            <a:picLocks noChangeAspect="1"/>
          </p:cNvPicPr>
          <p:nvPr userDrawn="1"/>
        </p:nvPicPr>
        <p:blipFill>
          <a:blip r:embed="rId3" cstate="print"/>
          <a:stretch>
            <a:fillRect/>
          </a:stretch>
        </p:blipFill>
        <p:spPr>
          <a:xfrm>
            <a:off x="7650348" y="4660840"/>
            <a:ext cx="1220830" cy="33835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6797" y="1069855"/>
            <a:ext cx="4753855" cy="3929061"/>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117516" y="1275690"/>
            <a:ext cx="4212431" cy="2376041"/>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468327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Insert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197514" y="1576091"/>
            <a:ext cx="3834426" cy="1790700"/>
          </a:xfrm>
        </p:spPr>
        <p:txBody>
          <a:bodyPr anchor="b"/>
          <a:lstStyle>
            <a:lvl1pPr algn="ctr">
              <a:defRPr sz="4500" cap="all" baseline="0">
                <a:solidFill>
                  <a:srgbClr val="1E2631"/>
                </a:solidFill>
                <a:latin typeface="+mn-lt"/>
              </a:defRPr>
            </a:lvl1pPr>
          </a:lstStyle>
          <a:p>
            <a:r>
              <a:rPr lang="en-US"/>
              <a:t>Click to edit Master title style</a:t>
            </a:r>
          </a:p>
        </p:txBody>
      </p:sp>
      <p:sp>
        <p:nvSpPr>
          <p:cNvPr id="3" name="Subtitle 2"/>
          <p:cNvSpPr>
            <a:spLocks noGrp="1"/>
          </p:cNvSpPr>
          <p:nvPr>
            <p:ph type="subTitle" idx="1"/>
          </p:nvPr>
        </p:nvSpPr>
        <p:spPr>
          <a:xfrm>
            <a:off x="197514" y="3435883"/>
            <a:ext cx="3834426" cy="1241822"/>
          </a:xfrm>
        </p:spPr>
        <p:txBody>
          <a:bodyPr/>
          <a:lstStyle>
            <a:lvl1pPr marL="0" indent="0" algn="ctr">
              <a:buNone/>
              <a:defRPr sz="1800" cap="all" baseline="0">
                <a:solidFill>
                  <a:srgbClr val="1E2631"/>
                </a:solidFill>
                <a:latin typeface="+mn-lt"/>
              </a:defRPr>
            </a:lvl1pPr>
            <a:lvl2pPr marL="342011" indent="0" algn="ctr">
              <a:buNone/>
              <a:defRPr sz="1500"/>
            </a:lvl2pPr>
            <a:lvl3pPr marL="684032" indent="0" algn="ctr">
              <a:buNone/>
              <a:defRPr sz="1400"/>
            </a:lvl3pPr>
            <a:lvl4pPr marL="1026074" indent="0" algn="ctr">
              <a:buNone/>
              <a:defRPr sz="1200"/>
            </a:lvl4pPr>
            <a:lvl5pPr marL="1368081" indent="0" algn="ctr">
              <a:buNone/>
              <a:defRPr sz="1200"/>
            </a:lvl5pPr>
            <a:lvl6pPr marL="1710119" indent="0" algn="ctr">
              <a:buNone/>
              <a:defRPr sz="1200"/>
            </a:lvl6pPr>
            <a:lvl7pPr marL="2052123" indent="0" algn="ctr">
              <a:buNone/>
              <a:defRPr sz="1200"/>
            </a:lvl7pPr>
            <a:lvl8pPr marL="2394122" indent="0" algn="ctr">
              <a:buNone/>
              <a:defRPr sz="1200"/>
            </a:lvl8pPr>
            <a:lvl9pPr marL="2736140" indent="0" algn="ctr">
              <a:buNone/>
              <a:defRPr sz="1200"/>
            </a:lvl9pPr>
          </a:lstStyle>
          <a:p>
            <a:r>
              <a:rPr lang="en-US"/>
              <a:t>Click to edit Master subtitle style</a:t>
            </a:r>
          </a:p>
        </p:txBody>
      </p:sp>
    </p:spTree>
    <p:extLst>
      <p:ext uri="{BB962C8B-B14F-4D97-AF65-F5344CB8AC3E}">
        <p14:creationId xmlns:p14="http://schemas.microsoft.com/office/powerpoint/2010/main" val="42214031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Insert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2654793" y="573528"/>
            <a:ext cx="3834426" cy="1790700"/>
          </a:xfrm>
        </p:spPr>
        <p:txBody>
          <a:bodyPr anchor="b"/>
          <a:lstStyle>
            <a:lvl1pPr algn="ctr">
              <a:defRPr sz="4500" cap="all" baseline="0">
                <a:solidFill>
                  <a:srgbClr val="1E2631"/>
                </a:solidFill>
                <a:latin typeface="+mn-lt"/>
              </a:defRPr>
            </a:lvl1pPr>
          </a:lstStyle>
          <a:p>
            <a:r>
              <a:rPr lang="en-US"/>
              <a:t>Click to edit Master title style</a:t>
            </a:r>
          </a:p>
        </p:txBody>
      </p:sp>
      <p:sp>
        <p:nvSpPr>
          <p:cNvPr id="3" name="Subtitle 2"/>
          <p:cNvSpPr>
            <a:spLocks noGrp="1"/>
          </p:cNvSpPr>
          <p:nvPr>
            <p:ph type="subTitle" idx="1"/>
          </p:nvPr>
        </p:nvSpPr>
        <p:spPr>
          <a:xfrm>
            <a:off x="2654793" y="2433289"/>
            <a:ext cx="3834426" cy="1241822"/>
          </a:xfrm>
        </p:spPr>
        <p:txBody>
          <a:bodyPr/>
          <a:lstStyle>
            <a:lvl1pPr marL="0" indent="0" algn="ctr">
              <a:buNone/>
              <a:defRPr sz="1800" cap="all" baseline="0">
                <a:solidFill>
                  <a:srgbClr val="1E2631"/>
                </a:solidFill>
                <a:latin typeface="+mn-lt"/>
              </a:defRPr>
            </a:lvl1pPr>
            <a:lvl2pPr marL="342011" indent="0" algn="ctr">
              <a:buNone/>
              <a:defRPr sz="1500"/>
            </a:lvl2pPr>
            <a:lvl3pPr marL="684032" indent="0" algn="ctr">
              <a:buNone/>
              <a:defRPr sz="1400"/>
            </a:lvl3pPr>
            <a:lvl4pPr marL="1026074" indent="0" algn="ctr">
              <a:buNone/>
              <a:defRPr sz="1200"/>
            </a:lvl4pPr>
            <a:lvl5pPr marL="1368081" indent="0" algn="ctr">
              <a:buNone/>
              <a:defRPr sz="1200"/>
            </a:lvl5pPr>
            <a:lvl6pPr marL="1710119" indent="0" algn="ctr">
              <a:buNone/>
              <a:defRPr sz="1200"/>
            </a:lvl6pPr>
            <a:lvl7pPr marL="2052123" indent="0" algn="ctr">
              <a:buNone/>
              <a:defRPr sz="1200"/>
            </a:lvl7pPr>
            <a:lvl8pPr marL="2394122" indent="0" algn="ctr">
              <a:buNone/>
              <a:defRPr sz="1200"/>
            </a:lvl8pPr>
            <a:lvl9pPr marL="2736140" indent="0" algn="ctr">
              <a:buNone/>
              <a:defRPr sz="1200"/>
            </a:lvl9pPr>
          </a:lstStyle>
          <a:p>
            <a:r>
              <a:rPr lang="en-US"/>
              <a:t>Click to edit Master subtitle style</a:t>
            </a:r>
          </a:p>
        </p:txBody>
      </p:sp>
    </p:spTree>
    <p:extLst>
      <p:ext uri="{BB962C8B-B14F-4D97-AF65-F5344CB8AC3E}">
        <p14:creationId xmlns:p14="http://schemas.microsoft.com/office/powerpoint/2010/main" val="4589976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5" y="841772"/>
            <a:ext cx="6858000" cy="1790700"/>
          </a:xfrm>
        </p:spPr>
        <p:txBody>
          <a:bodyPr anchor="b"/>
          <a:lstStyle>
            <a:lvl1pPr algn="ctr">
              <a:defRPr sz="45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143005" y="2701528"/>
            <a:ext cx="6858000" cy="1241822"/>
          </a:xfrm>
        </p:spPr>
        <p:txBody>
          <a:bodyPr/>
          <a:lstStyle>
            <a:lvl1pPr marL="0" indent="0" algn="ctr">
              <a:buNone/>
              <a:defRPr sz="1800">
                <a:solidFill>
                  <a:schemeClr val="bg1"/>
                </a:solidFill>
              </a:defRPr>
            </a:lvl1pPr>
            <a:lvl2pPr marL="342029" indent="0" algn="ctr">
              <a:buNone/>
              <a:defRPr sz="1500"/>
            </a:lvl2pPr>
            <a:lvl3pPr marL="684065" indent="0" algn="ctr">
              <a:buNone/>
              <a:defRPr sz="1400"/>
            </a:lvl3pPr>
            <a:lvl4pPr marL="1026125" indent="0" algn="ctr">
              <a:buNone/>
              <a:defRPr sz="1200"/>
            </a:lvl4pPr>
            <a:lvl5pPr marL="1368150" indent="0" algn="ctr">
              <a:buNone/>
              <a:defRPr sz="1200"/>
            </a:lvl5pPr>
            <a:lvl6pPr marL="1710203" indent="0" algn="ctr">
              <a:buNone/>
              <a:defRPr sz="1200"/>
            </a:lvl6pPr>
            <a:lvl7pPr marL="2052225" indent="0" algn="ctr">
              <a:buNone/>
              <a:defRPr sz="1200"/>
            </a:lvl7pPr>
            <a:lvl8pPr marL="2394242" indent="0" algn="ctr">
              <a:buNone/>
              <a:defRPr sz="1200"/>
            </a:lvl8pPr>
            <a:lvl9pPr marL="2736278" indent="0" algn="ctr">
              <a:buNone/>
              <a:defRPr sz="1200"/>
            </a:lvl9pPr>
          </a:lstStyle>
          <a:p>
            <a:r>
              <a:rPr lang="en-US" dirty="0"/>
              <a:t>Click to edit Master subtitle style</a:t>
            </a:r>
          </a:p>
        </p:txBody>
      </p:sp>
      <p:sp>
        <p:nvSpPr>
          <p:cNvPr id="7" name="Rectangle 6"/>
          <p:cNvSpPr/>
          <p:nvPr userDrawn="1"/>
        </p:nvSpPr>
        <p:spPr>
          <a:xfrm>
            <a:off x="6" y="4515966"/>
            <a:ext cx="9144000" cy="627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226" tIns="45613" rIns="91226" bIns="45613" rtlCol="0" anchor="ctr"/>
          <a:lstStyle/>
          <a:p>
            <a:pPr algn="ctr" defTabSz="684065"/>
            <a:endParaRPr lang="en-US" sz="1100">
              <a:solidFill>
                <a:prstClr val="white"/>
              </a:solidFill>
            </a:endParaRPr>
          </a:p>
        </p:txBody>
      </p:sp>
      <p:pic>
        <p:nvPicPr>
          <p:cNvPr id="8" name="Picture 7">
            <a:hlinkClick r:id="rId2"/>
          </p:cNvPr>
          <p:cNvPicPr>
            <a:picLocks noChangeAspect="1"/>
          </p:cNvPicPr>
          <p:nvPr userDrawn="1"/>
        </p:nvPicPr>
        <p:blipFill>
          <a:blip r:embed="rId3" cstate="print"/>
          <a:stretch>
            <a:fillRect/>
          </a:stretch>
        </p:blipFill>
        <p:spPr>
          <a:xfrm>
            <a:off x="7650348" y="4660699"/>
            <a:ext cx="1220830" cy="338357"/>
          </a:xfrm>
          <a:prstGeom prst="rect">
            <a:avLst/>
          </a:prstGeom>
        </p:spPr>
      </p:pic>
    </p:spTree>
    <p:extLst>
      <p:ext uri="{BB962C8B-B14F-4D97-AF65-F5344CB8AC3E}">
        <p14:creationId xmlns:p14="http://schemas.microsoft.com/office/powerpoint/2010/main" val="2573091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9537" y="171861"/>
            <a:ext cx="8424936" cy="715364"/>
          </a:xfrm>
        </p:spPr>
        <p:txBody>
          <a:bodyPr wrap="square" anchor="b">
            <a:spAutoFit/>
          </a:bodyPr>
          <a:lstStyle>
            <a:lvl1pPr algn="ctr">
              <a:defRPr sz="4500">
                <a:solidFill>
                  <a:schemeClr val="bg1"/>
                </a:solidFill>
              </a:defRPr>
            </a:lvl1pPr>
          </a:lstStyle>
          <a:p>
            <a:r>
              <a:rPr lang="en-US" dirty="0"/>
              <a:t>Click to edit Master title style</a:t>
            </a:r>
          </a:p>
        </p:txBody>
      </p:sp>
      <p:sp>
        <p:nvSpPr>
          <p:cNvPr id="7" name="Rectangle 6"/>
          <p:cNvSpPr/>
          <p:nvPr userDrawn="1"/>
        </p:nvSpPr>
        <p:spPr>
          <a:xfrm>
            <a:off x="6" y="4515966"/>
            <a:ext cx="9144000" cy="627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226" tIns="45613" rIns="91226" bIns="45613" rtlCol="0" anchor="ctr"/>
          <a:lstStyle/>
          <a:p>
            <a:pPr algn="ctr" defTabSz="684065"/>
            <a:endParaRPr lang="en-US" sz="1100">
              <a:solidFill>
                <a:prstClr val="white"/>
              </a:solidFill>
            </a:endParaRPr>
          </a:p>
        </p:txBody>
      </p:sp>
      <p:pic>
        <p:nvPicPr>
          <p:cNvPr id="8" name="Picture 7">
            <a:hlinkClick r:id="rId2"/>
          </p:cNvPr>
          <p:cNvPicPr>
            <a:picLocks noChangeAspect="1"/>
          </p:cNvPicPr>
          <p:nvPr userDrawn="1"/>
        </p:nvPicPr>
        <p:blipFill>
          <a:blip r:embed="rId3" cstate="print"/>
          <a:stretch>
            <a:fillRect/>
          </a:stretch>
        </p:blipFill>
        <p:spPr>
          <a:xfrm>
            <a:off x="7650348" y="4660699"/>
            <a:ext cx="1220830" cy="33835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6770" y="1069855"/>
            <a:ext cx="4753855" cy="3929061"/>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117503" y="1275642"/>
            <a:ext cx="4212431" cy="2376041"/>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7232438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Insert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197514" y="1576091"/>
            <a:ext cx="3834426" cy="1790700"/>
          </a:xfrm>
        </p:spPr>
        <p:txBody>
          <a:bodyPr anchor="b"/>
          <a:lstStyle>
            <a:lvl1pPr algn="ctr">
              <a:defRPr sz="4500" cap="all" baseline="0">
                <a:solidFill>
                  <a:srgbClr val="1E2631"/>
                </a:solidFill>
                <a:latin typeface="+mn-lt"/>
              </a:defRPr>
            </a:lvl1pPr>
          </a:lstStyle>
          <a:p>
            <a:r>
              <a:rPr lang="en-US"/>
              <a:t>Click to edit Master title style</a:t>
            </a:r>
          </a:p>
        </p:txBody>
      </p:sp>
      <p:sp>
        <p:nvSpPr>
          <p:cNvPr id="3" name="Subtitle 2"/>
          <p:cNvSpPr>
            <a:spLocks noGrp="1"/>
          </p:cNvSpPr>
          <p:nvPr>
            <p:ph type="subTitle" idx="1"/>
          </p:nvPr>
        </p:nvSpPr>
        <p:spPr>
          <a:xfrm>
            <a:off x="197514" y="3435883"/>
            <a:ext cx="3834426" cy="1241822"/>
          </a:xfrm>
        </p:spPr>
        <p:txBody>
          <a:bodyPr/>
          <a:lstStyle>
            <a:lvl1pPr marL="0" indent="0" algn="ctr">
              <a:buNone/>
              <a:defRPr sz="1800" cap="all" baseline="0">
                <a:solidFill>
                  <a:srgbClr val="1E2631"/>
                </a:solidFill>
                <a:latin typeface="+mn-lt"/>
              </a:defRPr>
            </a:lvl1pPr>
            <a:lvl2pPr marL="342029" indent="0" algn="ctr">
              <a:buNone/>
              <a:defRPr sz="1500"/>
            </a:lvl2pPr>
            <a:lvl3pPr marL="684065" indent="0" algn="ctr">
              <a:buNone/>
              <a:defRPr sz="1400"/>
            </a:lvl3pPr>
            <a:lvl4pPr marL="1026125" indent="0" algn="ctr">
              <a:buNone/>
              <a:defRPr sz="1200"/>
            </a:lvl4pPr>
            <a:lvl5pPr marL="1368150" indent="0" algn="ctr">
              <a:buNone/>
              <a:defRPr sz="1200"/>
            </a:lvl5pPr>
            <a:lvl6pPr marL="1710203" indent="0" algn="ctr">
              <a:buNone/>
              <a:defRPr sz="1200"/>
            </a:lvl6pPr>
            <a:lvl7pPr marL="2052225" indent="0" algn="ctr">
              <a:buNone/>
              <a:defRPr sz="1200"/>
            </a:lvl7pPr>
            <a:lvl8pPr marL="2394242" indent="0" algn="ctr">
              <a:buNone/>
              <a:defRPr sz="1200"/>
            </a:lvl8pPr>
            <a:lvl9pPr marL="2736278" indent="0" algn="ctr">
              <a:buNone/>
              <a:defRPr sz="1200"/>
            </a:lvl9pPr>
          </a:lstStyle>
          <a:p>
            <a:r>
              <a:rPr lang="en-US"/>
              <a:t>Click to edit Master subtitle style</a:t>
            </a:r>
          </a:p>
        </p:txBody>
      </p:sp>
    </p:spTree>
    <p:extLst>
      <p:ext uri="{BB962C8B-B14F-4D97-AF65-F5344CB8AC3E}">
        <p14:creationId xmlns:p14="http://schemas.microsoft.com/office/powerpoint/2010/main" val="2195535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2_Insert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2654793" y="573528"/>
            <a:ext cx="3834426" cy="1790700"/>
          </a:xfrm>
        </p:spPr>
        <p:txBody>
          <a:bodyPr anchor="b"/>
          <a:lstStyle>
            <a:lvl1pPr algn="ctr">
              <a:defRPr sz="4500" cap="all" baseline="0">
                <a:solidFill>
                  <a:srgbClr val="1E2631"/>
                </a:solidFill>
                <a:latin typeface="+mn-lt"/>
              </a:defRPr>
            </a:lvl1pPr>
          </a:lstStyle>
          <a:p>
            <a:r>
              <a:rPr lang="en-US"/>
              <a:t>Click to edit Master title style</a:t>
            </a:r>
          </a:p>
        </p:txBody>
      </p:sp>
      <p:sp>
        <p:nvSpPr>
          <p:cNvPr id="3" name="Subtitle 2"/>
          <p:cNvSpPr>
            <a:spLocks noGrp="1"/>
          </p:cNvSpPr>
          <p:nvPr>
            <p:ph type="subTitle" idx="1"/>
          </p:nvPr>
        </p:nvSpPr>
        <p:spPr>
          <a:xfrm>
            <a:off x="2654793" y="2433289"/>
            <a:ext cx="3834426" cy="1241822"/>
          </a:xfrm>
        </p:spPr>
        <p:txBody>
          <a:bodyPr/>
          <a:lstStyle>
            <a:lvl1pPr marL="0" indent="0" algn="ctr">
              <a:buNone/>
              <a:defRPr sz="1800" cap="all" baseline="0">
                <a:solidFill>
                  <a:srgbClr val="1E2631"/>
                </a:solidFill>
                <a:latin typeface="+mn-lt"/>
              </a:defRPr>
            </a:lvl1pPr>
            <a:lvl2pPr marL="342029" indent="0" algn="ctr">
              <a:buNone/>
              <a:defRPr sz="1500"/>
            </a:lvl2pPr>
            <a:lvl3pPr marL="684065" indent="0" algn="ctr">
              <a:buNone/>
              <a:defRPr sz="1400"/>
            </a:lvl3pPr>
            <a:lvl4pPr marL="1026125" indent="0" algn="ctr">
              <a:buNone/>
              <a:defRPr sz="1200"/>
            </a:lvl4pPr>
            <a:lvl5pPr marL="1368150" indent="0" algn="ctr">
              <a:buNone/>
              <a:defRPr sz="1200"/>
            </a:lvl5pPr>
            <a:lvl6pPr marL="1710203" indent="0" algn="ctr">
              <a:buNone/>
              <a:defRPr sz="1200"/>
            </a:lvl6pPr>
            <a:lvl7pPr marL="2052225" indent="0" algn="ctr">
              <a:buNone/>
              <a:defRPr sz="1200"/>
            </a:lvl7pPr>
            <a:lvl8pPr marL="2394242" indent="0" algn="ctr">
              <a:buNone/>
              <a:defRPr sz="1200"/>
            </a:lvl8pPr>
            <a:lvl9pPr marL="2736278" indent="0" algn="ctr">
              <a:buNone/>
              <a:defRPr sz="1200"/>
            </a:lvl9pPr>
          </a:lstStyle>
          <a:p>
            <a:r>
              <a:rPr lang="en-US"/>
              <a:t>Click to edit Master subtitle style</a:t>
            </a:r>
          </a:p>
        </p:txBody>
      </p:sp>
    </p:spTree>
    <p:extLst>
      <p:ext uri="{BB962C8B-B14F-4D97-AF65-F5344CB8AC3E}">
        <p14:creationId xmlns:p14="http://schemas.microsoft.com/office/powerpoint/2010/main" val="417807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61"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A7609F-9383-4349-81A2-F496B7E24973}" type="datetimeFigureOut">
              <a:rPr lang="en-US" smtClean="0">
                <a:solidFill>
                  <a:prstClr val="black">
                    <a:tint val="75000"/>
                  </a:prstClr>
                </a:solidFill>
              </a:rPr>
              <a:pPr/>
              <a:t>16/09/2024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741FF3-8716-4E24-87EE-AF260463F2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2717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52" y="273851"/>
            <a:ext cx="7886700" cy="994172"/>
          </a:xfrm>
        </p:spPr>
        <p:txBody>
          <a:bodyPr/>
          <a:lstStyle/>
          <a:p>
            <a:r>
              <a:rPr lang="en-US"/>
              <a:t>Click to edit Master title style</a:t>
            </a:r>
          </a:p>
        </p:txBody>
      </p:sp>
      <p:sp>
        <p:nvSpPr>
          <p:cNvPr id="3" name="Text Placeholder 2"/>
          <p:cNvSpPr>
            <a:spLocks noGrp="1"/>
          </p:cNvSpPr>
          <p:nvPr>
            <p:ph type="body" idx="1"/>
          </p:nvPr>
        </p:nvSpPr>
        <p:spPr>
          <a:xfrm>
            <a:off x="629873" y="1260872"/>
            <a:ext cx="3868341" cy="617934"/>
          </a:xfrm>
        </p:spPr>
        <p:txBody>
          <a:bodyPr anchor="b"/>
          <a:lstStyle>
            <a:lvl1pPr marL="0" indent="0">
              <a:buNone/>
              <a:defRPr sz="1800" b="1"/>
            </a:lvl1pPr>
            <a:lvl2pPr marL="341816" indent="0">
              <a:buNone/>
              <a:defRPr sz="1500" b="1"/>
            </a:lvl2pPr>
            <a:lvl3pPr marL="683614" indent="0">
              <a:buNone/>
              <a:defRPr sz="1400" b="1"/>
            </a:lvl3pPr>
            <a:lvl4pPr marL="1025447" indent="0">
              <a:buNone/>
              <a:defRPr sz="1200" b="1"/>
            </a:lvl4pPr>
            <a:lvl5pPr marL="1367244" indent="0">
              <a:buNone/>
              <a:defRPr sz="1200" b="1"/>
            </a:lvl5pPr>
            <a:lvl6pPr marL="1709057" indent="0">
              <a:buNone/>
              <a:defRPr sz="1200" b="1"/>
            </a:lvl6pPr>
            <a:lvl7pPr marL="2050863" indent="0">
              <a:buNone/>
              <a:defRPr sz="1200" b="1"/>
            </a:lvl7pPr>
            <a:lvl8pPr marL="2392662" indent="0">
              <a:buNone/>
              <a:defRPr sz="1200" b="1"/>
            </a:lvl8pPr>
            <a:lvl9pPr marL="2734490" indent="0">
              <a:buNone/>
              <a:defRPr sz="1200" b="1"/>
            </a:lvl9pPr>
          </a:lstStyle>
          <a:p>
            <a:pPr lvl="0"/>
            <a:r>
              <a:rPr lang="en-US"/>
              <a:t>Edit Master text styles</a:t>
            </a:r>
          </a:p>
        </p:txBody>
      </p:sp>
      <p:sp>
        <p:nvSpPr>
          <p:cNvPr id="4" name="Content Placeholder 3"/>
          <p:cNvSpPr>
            <a:spLocks noGrp="1"/>
          </p:cNvSpPr>
          <p:nvPr>
            <p:ph sz="half" idx="2"/>
          </p:nvPr>
        </p:nvSpPr>
        <p:spPr>
          <a:xfrm>
            <a:off x="629873" y="1878809"/>
            <a:ext cx="386834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216" y="1260872"/>
            <a:ext cx="3887391" cy="617934"/>
          </a:xfrm>
        </p:spPr>
        <p:txBody>
          <a:bodyPr anchor="b"/>
          <a:lstStyle>
            <a:lvl1pPr marL="0" indent="0">
              <a:buNone/>
              <a:defRPr sz="1800" b="1"/>
            </a:lvl1pPr>
            <a:lvl2pPr marL="341816" indent="0">
              <a:buNone/>
              <a:defRPr sz="1500" b="1"/>
            </a:lvl2pPr>
            <a:lvl3pPr marL="683614" indent="0">
              <a:buNone/>
              <a:defRPr sz="1400" b="1"/>
            </a:lvl3pPr>
            <a:lvl4pPr marL="1025447" indent="0">
              <a:buNone/>
              <a:defRPr sz="1200" b="1"/>
            </a:lvl4pPr>
            <a:lvl5pPr marL="1367244" indent="0">
              <a:buNone/>
              <a:defRPr sz="1200" b="1"/>
            </a:lvl5pPr>
            <a:lvl6pPr marL="1709057" indent="0">
              <a:buNone/>
              <a:defRPr sz="1200" b="1"/>
            </a:lvl6pPr>
            <a:lvl7pPr marL="2050863" indent="0">
              <a:buNone/>
              <a:defRPr sz="1200" b="1"/>
            </a:lvl7pPr>
            <a:lvl8pPr marL="2392662" indent="0">
              <a:buNone/>
              <a:defRPr sz="1200" b="1"/>
            </a:lvl8pPr>
            <a:lvl9pPr marL="2734490" indent="0">
              <a:buNone/>
              <a:defRPr sz="1200" b="1"/>
            </a:lvl9pPr>
          </a:lstStyle>
          <a:p>
            <a:pPr lvl="0"/>
            <a:r>
              <a:rPr lang="en-US"/>
              <a:t>Edit Master text styles</a:t>
            </a:r>
          </a:p>
        </p:txBody>
      </p:sp>
      <p:sp>
        <p:nvSpPr>
          <p:cNvPr id="6" name="Content Placeholder 5"/>
          <p:cNvSpPr>
            <a:spLocks noGrp="1"/>
          </p:cNvSpPr>
          <p:nvPr>
            <p:ph sz="quarter" idx="4"/>
          </p:nvPr>
        </p:nvSpPr>
        <p:spPr>
          <a:xfrm>
            <a:off x="4629216" y="1878809"/>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A7609F-9383-4349-81A2-F496B7E24973}" type="datetimeFigureOut">
              <a:rPr lang="en-US" smtClean="0">
                <a:solidFill>
                  <a:prstClr val="black">
                    <a:tint val="75000"/>
                  </a:prstClr>
                </a:solidFill>
              </a:rPr>
              <a:pPr/>
              <a:t>16/09/2024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F741FF3-8716-4E24-87EE-AF260463F2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897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A7609F-9383-4349-81A2-F496B7E24973}" type="datetimeFigureOut">
              <a:rPr lang="en-US" smtClean="0">
                <a:solidFill>
                  <a:prstClr val="black">
                    <a:tint val="75000"/>
                  </a:prstClr>
                </a:solidFill>
              </a:rPr>
              <a:pPr/>
              <a:t>16/09/2024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F741FF3-8716-4E24-87EE-AF260463F2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6155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A7609F-9383-4349-81A2-F496B7E24973}" type="datetimeFigureOut">
              <a:rPr lang="en-US" smtClean="0">
                <a:solidFill>
                  <a:prstClr val="black">
                    <a:tint val="75000"/>
                  </a:prstClr>
                </a:solidFill>
              </a:rPr>
              <a:pPr/>
              <a:t>16/09/2024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F741FF3-8716-4E24-87EE-AF260463F2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5808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59"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407" y="74062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59" y="1543064"/>
            <a:ext cx="2949178" cy="2858691"/>
          </a:xfrm>
        </p:spPr>
        <p:txBody>
          <a:bodyPr/>
          <a:lstStyle>
            <a:lvl1pPr marL="0" indent="0">
              <a:buNone/>
              <a:defRPr sz="1200"/>
            </a:lvl1pPr>
            <a:lvl2pPr marL="341816" indent="0">
              <a:buNone/>
              <a:defRPr sz="1100"/>
            </a:lvl2pPr>
            <a:lvl3pPr marL="683614" indent="0">
              <a:buNone/>
              <a:defRPr sz="900"/>
            </a:lvl3pPr>
            <a:lvl4pPr marL="1025447" indent="0">
              <a:buNone/>
              <a:defRPr sz="800"/>
            </a:lvl4pPr>
            <a:lvl5pPr marL="1367244" indent="0">
              <a:buNone/>
              <a:defRPr sz="800"/>
            </a:lvl5pPr>
            <a:lvl6pPr marL="1709057" indent="0">
              <a:buNone/>
              <a:defRPr sz="800"/>
            </a:lvl6pPr>
            <a:lvl7pPr marL="2050863" indent="0">
              <a:buNone/>
              <a:defRPr sz="800"/>
            </a:lvl7pPr>
            <a:lvl8pPr marL="2392662" indent="0">
              <a:buNone/>
              <a:defRPr sz="800"/>
            </a:lvl8pPr>
            <a:lvl9pPr marL="2734490"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0BA7609F-9383-4349-81A2-F496B7E24973}" type="datetimeFigureOut">
              <a:rPr lang="en-US" smtClean="0">
                <a:solidFill>
                  <a:prstClr val="black">
                    <a:tint val="75000"/>
                  </a:prstClr>
                </a:solidFill>
              </a:rPr>
              <a:pPr/>
              <a:t>16/09/2024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741FF3-8716-4E24-87EE-AF260463F2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264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59"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407" y="740621"/>
            <a:ext cx="4629150" cy="3655219"/>
          </a:xfrm>
        </p:spPr>
        <p:txBody>
          <a:bodyPr/>
          <a:lstStyle>
            <a:lvl1pPr marL="0" indent="0">
              <a:buNone/>
              <a:defRPr sz="2400"/>
            </a:lvl1pPr>
            <a:lvl2pPr marL="341816" indent="0">
              <a:buNone/>
              <a:defRPr sz="2100"/>
            </a:lvl2pPr>
            <a:lvl3pPr marL="683614" indent="0">
              <a:buNone/>
              <a:defRPr sz="1800"/>
            </a:lvl3pPr>
            <a:lvl4pPr marL="1025447" indent="0">
              <a:buNone/>
              <a:defRPr sz="1500"/>
            </a:lvl4pPr>
            <a:lvl5pPr marL="1367244" indent="0">
              <a:buNone/>
              <a:defRPr sz="1500"/>
            </a:lvl5pPr>
            <a:lvl6pPr marL="1709057" indent="0">
              <a:buNone/>
              <a:defRPr sz="1500"/>
            </a:lvl6pPr>
            <a:lvl7pPr marL="2050863" indent="0">
              <a:buNone/>
              <a:defRPr sz="1500"/>
            </a:lvl7pPr>
            <a:lvl8pPr marL="2392662" indent="0">
              <a:buNone/>
              <a:defRPr sz="1500"/>
            </a:lvl8pPr>
            <a:lvl9pPr marL="2734490" indent="0">
              <a:buNone/>
              <a:defRPr sz="1500"/>
            </a:lvl9pPr>
          </a:lstStyle>
          <a:p>
            <a:endParaRPr lang="en-US"/>
          </a:p>
        </p:txBody>
      </p:sp>
      <p:sp>
        <p:nvSpPr>
          <p:cNvPr id="4" name="Text Placeholder 3"/>
          <p:cNvSpPr>
            <a:spLocks noGrp="1"/>
          </p:cNvSpPr>
          <p:nvPr>
            <p:ph type="body" sz="half" idx="2"/>
          </p:nvPr>
        </p:nvSpPr>
        <p:spPr>
          <a:xfrm>
            <a:off x="629859" y="1543064"/>
            <a:ext cx="2949178" cy="2858691"/>
          </a:xfrm>
        </p:spPr>
        <p:txBody>
          <a:bodyPr/>
          <a:lstStyle>
            <a:lvl1pPr marL="0" indent="0">
              <a:buNone/>
              <a:defRPr sz="1200"/>
            </a:lvl1pPr>
            <a:lvl2pPr marL="341816" indent="0">
              <a:buNone/>
              <a:defRPr sz="1100"/>
            </a:lvl2pPr>
            <a:lvl3pPr marL="683614" indent="0">
              <a:buNone/>
              <a:defRPr sz="900"/>
            </a:lvl3pPr>
            <a:lvl4pPr marL="1025447" indent="0">
              <a:buNone/>
              <a:defRPr sz="800"/>
            </a:lvl4pPr>
            <a:lvl5pPr marL="1367244" indent="0">
              <a:buNone/>
              <a:defRPr sz="800"/>
            </a:lvl5pPr>
            <a:lvl6pPr marL="1709057" indent="0">
              <a:buNone/>
              <a:defRPr sz="800"/>
            </a:lvl6pPr>
            <a:lvl7pPr marL="2050863" indent="0">
              <a:buNone/>
              <a:defRPr sz="800"/>
            </a:lvl7pPr>
            <a:lvl8pPr marL="2392662" indent="0">
              <a:buNone/>
              <a:defRPr sz="800"/>
            </a:lvl8pPr>
            <a:lvl9pPr marL="2734490"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0BA7609F-9383-4349-81A2-F496B7E24973}" type="datetimeFigureOut">
              <a:rPr lang="en-US" smtClean="0">
                <a:solidFill>
                  <a:prstClr val="black">
                    <a:tint val="75000"/>
                  </a:prstClr>
                </a:solidFill>
              </a:rPr>
              <a:pPr/>
              <a:t>16/09/2024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741FF3-8716-4E24-87EE-AF260463F22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380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2.xml"/><Relationship Id="rId1" Type="http://schemas.openxmlformats.org/officeDocument/2006/relationships/slideLayout" Target="../slideLayouts/slideLayout29.xml"/><Relationship Id="rId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theme" Target="../theme/theme4.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62" y="273851"/>
            <a:ext cx="7886700" cy="994172"/>
          </a:xfrm>
          <a:prstGeom prst="rect">
            <a:avLst/>
          </a:prstGeom>
        </p:spPr>
        <p:txBody>
          <a:bodyPr vert="horz" lIns="102563" tIns="51283" rIns="102563" bIns="51283" rtlCol="0" anchor="ctr">
            <a:normAutofit/>
          </a:bodyPr>
          <a:lstStyle/>
          <a:p>
            <a:r>
              <a:rPr lang="en-US"/>
              <a:t>Click to edit Master title style</a:t>
            </a:r>
          </a:p>
        </p:txBody>
      </p:sp>
      <p:sp>
        <p:nvSpPr>
          <p:cNvPr id="3" name="Text Placeholder 2"/>
          <p:cNvSpPr>
            <a:spLocks noGrp="1"/>
          </p:cNvSpPr>
          <p:nvPr>
            <p:ph type="body" idx="1"/>
          </p:nvPr>
        </p:nvSpPr>
        <p:spPr>
          <a:xfrm>
            <a:off x="628662" y="1369219"/>
            <a:ext cx="7886700" cy="3263504"/>
          </a:xfrm>
          <a:prstGeom prst="rect">
            <a:avLst/>
          </a:prstGeom>
        </p:spPr>
        <p:txBody>
          <a:bodyPr vert="horz" lIns="102563" tIns="51283" rIns="102563" bIns="51283"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1" y="4767294"/>
            <a:ext cx="2057400" cy="273844"/>
          </a:xfrm>
          <a:prstGeom prst="rect">
            <a:avLst/>
          </a:prstGeom>
        </p:spPr>
        <p:txBody>
          <a:bodyPr vert="horz" lIns="102563" tIns="51283" rIns="102563" bIns="51283" rtlCol="0" anchor="ctr"/>
          <a:lstStyle>
            <a:lvl1pPr algn="l">
              <a:defRPr sz="900">
                <a:solidFill>
                  <a:schemeClr val="tx1">
                    <a:tint val="75000"/>
                  </a:schemeClr>
                </a:solidFill>
              </a:defRPr>
            </a:lvl1pPr>
          </a:lstStyle>
          <a:p>
            <a:pPr defTabSz="683614"/>
            <a:fld id="{0BA7609F-9383-4349-81A2-F496B7E24973}" type="datetimeFigureOut">
              <a:rPr lang="en-US" smtClean="0">
                <a:solidFill>
                  <a:prstClr val="black">
                    <a:tint val="75000"/>
                  </a:prstClr>
                </a:solidFill>
              </a:rPr>
              <a:pPr defTabSz="683614"/>
              <a:t>16/09/2024</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94"/>
            <a:ext cx="3086100" cy="273844"/>
          </a:xfrm>
          <a:prstGeom prst="rect">
            <a:avLst/>
          </a:prstGeom>
        </p:spPr>
        <p:txBody>
          <a:bodyPr vert="horz" lIns="102563" tIns="51283" rIns="102563" bIns="51283" rtlCol="0" anchor="ctr"/>
          <a:lstStyle>
            <a:lvl1pPr algn="ctr">
              <a:defRPr sz="900">
                <a:solidFill>
                  <a:schemeClr val="tx1">
                    <a:tint val="75000"/>
                  </a:schemeClr>
                </a:solidFill>
              </a:defRPr>
            </a:lvl1pPr>
          </a:lstStyle>
          <a:p>
            <a:pPr defTabSz="683614"/>
            <a:endParaRPr lang="en-US">
              <a:solidFill>
                <a:prstClr val="black">
                  <a:tint val="75000"/>
                </a:prstClr>
              </a:solidFill>
            </a:endParaRPr>
          </a:p>
        </p:txBody>
      </p:sp>
      <p:sp>
        <p:nvSpPr>
          <p:cNvPr id="6" name="Slide Number Placeholder 5"/>
          <p:cNvSpPr>
            <a:spLocks noGrp="1"/>
          </p:cNvSpPr>
          <p:nvPr>
            <p:ph type="sldNum" sz="quarter" idx="4"/>
          </p:nvPr>
        </p:nvSpPr>
        <p:spPr>
          <a:xfrm>
            <a:off x="6457962" y="4767294"/>
            <a:ext cx="2057400" cy="273844"/>
          </a:xfrm>
          <a:prstGeom prst="rect">
            <a:avLst/>
          </a:prstGeom>
        </p:spPr>
        <p:txBody>
          <a:bodyPr vert="horz" lIns="102563" tIns="51283" rIns="102563" bIns="51283" rtlCol="0" anchor="ctr"/>
          <a:lstStyle>
            <a:lvl1pPr algn="r">
              <a:defRPr sz="900">
                <a:solidFill>
                  <a:schemeClr val="tx1">
                    <a:tint val="75000"/>
                  </a:schemeClr>
                </a:solidFill>
              </a:defRPr>
            </a:lvl1pPr>
          </a:lstStyle>
          <a:p>
            <a:pPr defTabSz="683614"/>
            <a:fld id="{1F741FF3-8716-4E24-87EE-AF260463F223}" type="slidenum">
              <a:rPr lang="en-US" smtClean="0">
                <a:solidFill>
                  <a:prstClr val="black">
                    <a:tint val="75000"/>
                  </a:prstClr>
                </a:solidFill>
              </a:rPr>
              <a:pPr defTabSz="683614"/>
              <a:t>‹#›</a:t>
            </a:fld>
            <a:endParaRPr lang="en-US">
              <a:solidFill>
                <a:prstClr val="black">
                  <a:tint val="75000"/>
                </a:prstClr>
              </a:solidFill>
            </a:endParaRPr>
          </a:p>
        </p:txBody>
      </p:sp>
    </p:spTree>
    <p:extLst>
      <p:ext uri="{BB962C8B-B14F-4D97-AF65-F5344CB8AC3E}">
        <p14:creationId xmlns:p14="http://schemas.microsoft.com/office/powerpoint/2010/main" val="393065136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962" r:id="rId12"/>
    <p:sldLayoutId id="2147483963" r:id="rId13"/>
    <p:sldLayoutId id="2147483964" r:id="rId14"/>
    <p:sldLayoutId id="2147483965" r:id="rId15"/>
    <p:sldLayoutId id="2147483967" r:id="rId16"/>
    <p:sldLayoutId id="2147483968" r:id="rId17"/>
    <p:sldLayoutId id="2147483969" r:id="rId18"/>
    <p:sldLayoutId id="2147483970" r:id="rId19"/>
    <p:sldLayoutId id="2147483971" r:id="rId20"/>
    <p:sldLayoutId id="2147483972" r:id="rId21"/>
    <p:sldLayoutId id="2147483973" r:id="rId22"/>
    <p:sldLayoutId id="2147483974" r:id="rId23"/>
    <p:sldLayoutId id="2147483976" r:id="rId24"/>
    <p:sldLayoutId id="2147483978" r:id="rId25"/>
    <p:sldLayoutId id="2147483979" r:id="rId26"/>
    <p:sldLayoutId id="2147484396" r:id="rId27"/>
    <p:sldLayoutId id="2147484397" r:id="rId28"/>
  </p:sldLayoutIdLst>
  <p:txStyles>
    <p:titleStyle>
      <a:lvl1pPr algn="l" defTabSz="683614"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0906" indent="-170906" algn="l" defTabSz="683614"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2726" indent="-170906" algn="l" defTabSz="683614"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4530" indent="-170906" algn="l" defTabSz="683614"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6327" indent="-170906" algn="l" defTabSz="68361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38150" indent="-170906" algn="l" defTabSz="68361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79958" indent="-170906" algn="l" defTabSz="68361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1778" indent="-170906" algn="l" defTabSz="68361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3579" indent="-170906" algn="l" defTabSz="68361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5385" indent="-170906" algn="l" defTabSz="68361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3614" rtl="0" eaLnBrk="1" latinLnBrk="0" hangingPunct="1">
        <a:defRPr sz="1400" kern="1200">
          <a:solidFill>
            <a:schemeClr val="tx1"/>
          </a:solidFill>
          <a:latin typeface="+mn-lt"/>
          <a:ea typeface="+mn-ea"/>
          <a:cs typeface="+mn-cs"/>
        </a:defRPr>
      </a:lvl1pPr>
      <a:lvl2pPr marL="341816" algn="l" defTabSz="683614" rtl="0" eaLnBrk="1" latinLnBrk="0" hangingPunct="1">
        <a:defRPr sz="1400" kern="1200">
          <a:solidFill>
            <a:schemeClr val="tx1"/>
          </a:solidFill>
          <a:latin typeface="+mn-lt"/>
          <a:ea typeface="+mn-ea"/>
          <a:cs typeface="+mn-cs"/>
        </a:defRPr>
      </a:lvl2pPr>
      <a:lvl3pPr marL="683614" algn="l" defTabSz="683614" rtl="0" eaLnBrk="1" latinLnBrk="0" hangingPunct="1">
        <a:defRPr sz="1400" kern="1200">
          <a:solidFill>
            <a:schemeClr val="tx1"/>
          </a:solidFill>
          <a:latin typeface="+mn-lt"/>
          <a:ea typeface="+mn-ea"/>
          <a:cs typeface="+mn-cs"/>
        </a:defRPr>
      </a:lvl3pPr>
      <a:lvl4pPr marL="1025447" algn="l" defTabSz="683614" rtl="0" eaLnBrk="1" latinLnBrk="0" hangingPunct="1">
        <a:defRPr sz="1400" kern="1200">
          <a:solidFill>
            <a:schemeClr val="tx1"/>
          </a:solidFill>
          <a:latin typeface="+mn-lt"/>
          <a:ea typeface="+mn-ea"/>
          <a:cs typeface="+mn-cs"/>
        </a:defRPr>
      </a:lvl4pPr>
      <a:lvl5pPr marL="1367244" algn="l" defTabSz="683614" rtl="0" eaLnBrk="1" latinLnBrk="0" hangingPunct="1">
        <a:defRPr sz="1400" kern="1200">
          <a:solidFill>
            <a:schemeClr val="tx1"/>
          </a:solidFill>
          <a:latin typeface="+mn-lt"/>
          <a:ea typeface="+mn-ea"/>
          <a:cs typeface="+mn-cs"/>
        </a:defRPr>
      </a:lvl5pPr>
      <a:lvl6pPr marL="1709057" algn="l" defTabSz="683614" rtl="0" eaLnBrk="1" latinLnBrk="0" hangingPunct="1">
        <a:defRPr sz="1400" kern="1200">
          <a:solidFill>
            <a:schemeClr val="tx1"/>
          </a:solidFill>
          <a:latin typeface="+mn-lt"/>
          <a:ea typeface="+mn-ea"/>
          <a:cs typeface="+mn-cs"/>
        </a:defRPr>
      </a:lvl6pPr>
      <a:lvl7pPr marL="2050863" algn="l" defTabSz="683614" rtl="0" eaLnBrk="1" latinLnBrk="0" hangingPunct="1">
        <a:defRPr sz="1400" kern="1200">
          <a:solidFill>
            <a:schemeClr val="tx1"/>
          </a:solidFill>
          <a:latin typeface="+mn-lt"/>
          <a:ea typeface="+mn-ea"/>
          <a:cs typeface="+mn-cs"/>
        </a:defRPr>
      </a:lvl7pPr>
      <a:lvl8pPr marL="2392662" algn="l" defTabSz="683614" rtl="0" eaLnBrk="1" latinLnBrk="0" hangingPunct="1">
        <a:defRPr sz="1400" kern="1200">
          <a:solidFill>
            <a:schemeClr val="tx1"/>
          </a:solidFill>
          <a:latin typeface="+mn-lt"/>
          <a:ea typeface="+mn-ea"/>
          <a:cs typeface="+mn-cs"/>
        </a:defRPr>
      </a:lvl8pPr>
      <a:lvl9pPr marL="2734490" algn="l" defTabSz="683614"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79749"/>
            <a:ext cx="7886700" cy="554292"/>
          </a:xfrm>
          <a:prstGeom prst="rect">
            <a:avLst/>
          </a:prstGeom>
        </p:spPr>
        <p:txBody>
          <a:bodyPr lIns="91181" tIns="45592" rIns="91181" bIns="45592">
            <a:normAutofit/>
          </a:bodyPr>
          <a:lstStyle/>
          <a:p>
            <a:pPr marL="0" lvl="0"/>
            <a:r>
              <a:rPr lang="en-US"/>
              <a:t>Click to edit Master title style</a:t>
            </a:r>
          </a:p>
        </p:txBody>
      </p:sp>
      <p:sp>
        <p:nvSpPr>
          <p:cNvPr id="3" name="Text Placeholder 2"/>
          <p:cNvSpPr>
            <a:spLocks noGrp="1"/>
          </p:cNvSpPr>
          <p:nvPr>
            <p:ph type="body" idx="1"/>
          </p:nvPr>
        </p:nvSpPr>
        <p:spPr>
          <a:xfrm>
            <a:off x="628651" y="914407"/>
            <a:ext cx="7886700" cy="3718322"/>
          </a:xfrm>
          <a:prstGeom prst="rect">
            <a:avLst/>
          </a:prstGeom>
        </p:spPr>
        <p:txBody>
          <a:bodyPr vert="horz" lIns="91181" tIns="45592" rIns="91181" bIns="4559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1" y="4730155"/>
            <a:ext cx="9144000" cy="41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181" tIns="45592" rIns="91181" bIns="91181" rtlCol="0" anchor="ctr"/>
          <a:lstStyle/>
          <a:p>
            <a:pPr algn="ctr" defTabSz="911771">
              <a:defRPr/>
            </a:pPr>
            <a:r>
              <a:rPr lang="en-US" sz="3200" spc="150">
                <a:solidFill>
                  <a:prstClr val="white">
                    <a:lumMod val="75000"/>
                  </a:prstClr>
                </a:solidFill>
              </a:rPr>
              <a:t>www.</a:t>
            </a:r>
            <a:r>
              <a:rPr lang="en-US" sz="3200" spc="150">
                <a:solidFill>
                  <a:prstClr val="black">
                    <a:lumMod val="85000"/>
                    <a:lumOff val="15000"/>
                  </a:prstClr>
                </a:solidFill>
              </a:rPr>
              <a:t>presentationgo</a:t>
            </a:r>
            <a:r>
              <a:rPr lang="en-US" sz="3200" spc="150">
                <a:solidFill>
                  <a:prstClr val="white">
                    <a:lumMod val="75000"/>
                  </a:prstClr>
                </a:solidFill>
              </a:rPr>
              <a:t>.com</a:t>
            </a:r>
          </a:p>
        </p:txBody>
      </p:sp>
      <p:sp>
        <p:nvSpPr>
          <p:cNvPr id="7" name="Rectangle 6"/>
          <p:cNvSpPr/>
          <p:nvPr userDrawn="1"/>
        </p:nvSpPr>
        <p:spPr>
          <a:xfrm>
            <a:off x="-88894" y="5219705"/>
            <a:ext cx="1564329" cy="261352"/>
          </a:xfrm>
          <a:prstGeom prst="rect">
            <a:avLst/>
          </a:prstGeom>
        </p:spPr>
        <p:txBody>
          <a:bodyPr wrap="none" lIns="91181" tIns="45592" rIns="91181" bIns="45592">
            <a:spAutoFit/>
          </a:bodyPr>
          <a:lstStyle/>
          <a:p>
            <a:pPr defTabSz="911771"/>
            <a:r>
              <a:rPr lang="en-US" sz="1100">
                <a:solidFill>
                  <a:srgbClr val="555555"/>
                </a:solidFill>
                <a:latin typeface="Open Sans" panose="020B0606030504020204" pitchFamily="34" charset="0"/>
              </a:rPr>
              <a:t>© </a:t>
            </a:r>
            <a:r>
              <a:rPr lang="en-US" sz="1100">
                <a:solidFill>
                  <a:srgbClr val="A5CD28"/>
                </a:solidFill>
                <a:latin typeface="Open Sans" panose="020B0606030504020204" pitchFamily="34" charset="0"/>
                <a:hlinkClick r:id="rId3" tooltip="PresentationGo!"/>
              </a:rPr>
              <a:t>presentationgo.com</a:t>
            </a:r>
            <a:endParaRPr lang="en-US" sz="1100">
              <a:solidFill>
                <a:prstClr val="black"/>
              </a:solidFill>
            </a:endParaRPr>
          </a:p>
        </p:txBody>
      </p:sp>
      <p:grpSp>
        <p:nvGrpSpPr>
          <p:cNvPr id="8" name="Group 7"/>
          <p:cNvGrpSpPr/>
          <p:nvPr userDrawn="1"/>
        </p:nvGrpSpPr>
        <p:grpSpPr>
          <a:xfrm>
            <a:off x="-1654903" y="-55341"/>
            <a:ext cx="1556360" cy="520665"/>
            <a:chOff x="-2096383" y="21447"/>
            <a:chExt cx="1556358" cy="694215"/>
          </a:xfrm>
        </p:grpSpPr>
        <p:sp>
          <p:nvSpPr>
            <p:cNvPr id="10" name="TextBox 9"/>
            <p:cNvSpPr txBox="1"/>
            <p:nvPr userDrawn="1"/>
          </p:nvSpPr>
          <p:spPr>
            <a:xfrm>
              <a:off x="-2096383" y="21447"/>
              <a:ext cx="369012" cy="328292"/>
            </a:xfrm>
            <a:prstGeom prst="rect">
              <a:avLst/>
            </a:prstGeom>
            <a:noFill/>
          </p:spPr>
          <p:txBody>
            <a:bodyPr wrap="none" rtlCol="0">
              <a:spAutoFit/>
            </a:bodyPr>
            <a:lstStyle/>
            <a:p>
              <a:pPr defTabSz="911771"/>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461985" cy="328292"/>
            </a:xfrm>
            <a:prstGeom prst="rect">
              <a:avLst/>
            </a:prstGeom>
            <a:noFill/>
          </p:spPr>
          <p:txBody>
            <a:bodyPr wrap="none" rtlCol="0">
              <a:spAutoFit/>
            </a:bodyPr>
            <a:lstStyle/>
            <a:p>
              <a:pPr defTabSz="911771"/>
              <a:r>
                <a:rPr lang="en-US" sz="1000">
                  <a:solidFill>
                    <a:prstClr val="black"/>
                  </a:solidFill>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4" cstate="print"/>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519257485"/>
      </p:ext>
    </p:extLst>
  </p:cSld>
  <p:clrMap bg1="lt1" tx1="dk1" bg2="lt2" tx2="dk2" accent1="accent1" accent2="accent2" accent3="accent3" accent4="accent4" accent5="accent5" accent6="accent6" hlink="hlink" folHlink="folHlink"/>
  <p:sldLayoutIdLst>
    <p:sldLayoutId id="2147483804" r:id="rId1"/>
  </p:sldLayoutIdLst>
  <p:txStyles>
    <p:titleStyle>
      <a:lvl1pPr algn="l" defTabSz="911771"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7951" indent="-227951" algn="l" defTabSz="911771"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3816" indent="-227951" algn="l" defTabSz="911771"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39711" indent="-227951" algn="l" defTabSz="911771"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595606" indent="-227951" algn="l" defTabSz="911771"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1478" indent="-227951" algn="l" defTabSz="911771"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07363" indent="-227951" algn="l" defTabSz="9117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63238" indent="-227951" algn="l" defTabSz="9117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19138" indent="-227951" algn="l" defTabSz="9117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75021" indent="-227951" algn="l" defTabSz="91177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1771" rtl="0" eaLnBrk="1" latinLnBrk="0" hangingPunct="1">
        <a:defRPr sz="1800" kern="1200">
          <a:solidFill>
            <a:schemeClr val="tx1"/>
          </a:solidFill>
          <a:latin typeface="+mn-lt"/>
          <a:ea typeface="+mn-ea"/>
          <a:cs typeface="+mn-cs"/>
        </a:defRPr>
      </a:lvl1pPr>
      <a:lvl2pPr marL="455900" algn="l" defTabSz="911771" rtl="0" eaLnBrk="1" latinLnBrk="0" hangingPunct="1">
        <a:defRPr sz="1800" kern="1200">
          <a:solidFill>
            <a:schemeClr val="tx1"/>
          </a:solidFill>
          <a:latin typeface="+mn-lt"/>
          <a:ea typeface="+mn-ea"/>
          <a:cs typeface="+mn-cs"/>
        </a:defRPr>
      </a:lvl2pPr>
      <a:lvl3pPr marL="911771" algn="l" defTabSz="911771" rtl="0" eaLnBrk="1" latinLnBrk="0" hangingPunct="1">
        <a:defRPr sz="1800" kern="1200">
          <a:solidFill>
            <a:schemeClr val="tx1"/>
          </a:solidFill>
          <a:latin typeface="+mn-lt"/>
          <a:ea typeface="+mn-ea"/>
          <a:cs typeface="+mn-cs"/>
        </a:defRPr>
      </a:lvl3pPr>
      <a:lvl4pPr marL="1367654" algn="l" defTabSz="911771" rtl="0" eaLnBrk="1" latinLnBrk="0" hangingPunct="1">
        <a:defRPr sz="1800" kern="1200">
          <a:solidFill>
            <a:schemeClr val="tx1"/>
          </a:solidFill>
          <a:latin typeface="+mn-lt"/>
          <a:ea typeface="+mn-ea"/>
          <a:cs typeface="+mn-cs"/>
        </a:defRPr>
      </a:lvl4pPr>
      <a:lvl5pPr marL="1823529" algn="l" defTabSz="911771" rtl="0" eaLnBrk="1" latinLnBrk="0" hangingPunct="1">
        <a:defRPr sz="1800" kern="1200">
          <a:solidFill>
            <a:schemeClr val="tx1"/>
          </a:solidFill>
          <a:latin typeface="+mn-lt"/>
          <a:ea typeface="+mn-ea"/>
          <a:cs typeface="+mn-cs"/>
        </a:defRPr>
      </a:lvl5pPr>
      <a:lvl6pPr marL="2279422" algn="l" defTabSz="911771" rtl="0" eaLnBrk="1" latinLnBrk="0" hangingPunct="1">
        <a:defRPr sz="1800" kern="1200">
          <a:solidFill>
            <a:schemeClr val="tx1"/>
          </a:solidFill>
          <a:latin typeface="+mn-lt"/>
          <a:ea typeface="+mn-ea"/>
          <a:cs typeface="+mn-cs"/>
        </a:defRPr>
      </a:lvl6pPr>
      <a:lvl7pPr marL="2735309" algn="l" defTabSz="911771" rtl="0" eaLnBrk="1" latinLnBrk="0" hangingPunct="1">
        <a:defRPr sz="1800" kern="1200">
          <a:solidFill>
            <a:schemeClr val="tx1"/>
          </a:solidFill>
          <a:latin typeface="+mn-lt"/>
          <a:ea typeface="+mn-ea"/>
          <a:cs typeface="+mn-cs"/>
        </a:defRPr>
      </a:lvl7pPr>
      <a:lvl8pPr marL="3191189" algn="l" defTabSz="911771" rtl="0" eaLnBrk="1" latinLnBrk="0" hangingPunct="1">
        <a:defRPr sz="1800" kern="1200">
          <a:solidFill>
            <a:schemeClr val="tx1"/>
          </a:solidFill>
          <a:latin typeface="+mn-lt"/>
          <a:ea typeface="+mn-ea"/>
          <a:cs typeface="+mn-cs"/>
        </a:defRPr>
      </a:lvl8pPr>
      <a:lvl9pPr marL="3647072" algn="l" defTabSz="91177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7"/>
            <a:ext cx="7886700" cy="994172"/>
          </a:xfrm>
          <a:prstGeom prst="rect">
            <a:avLst/>
          </a:prstGeom>
        </p:spPr>
        <p:txBody>
          <a:bodyPr vert="horz" lIns="91222" tIns="45611" rIns="91222" bIns="45611" rtlCol="0" anchor="ctr">
            <a:normAutofit/>
          </a:bodyPr>
          <a:lstStyle/>
          <a:p>
            <a:r>
              <a:rPr lang="en-US"/>
              <a:t>Click to edit Master title style</a:t>
            </a:r>
          </a:p>
        </p:txBody>
      </p:sp>
      <p:sp>
        <p:nvSpPr>
          <p:cNvPr id="3" name="Text Placeholder 2"/>
          <p:cNvSpPr>
            <a:spLocks noGrp="1"/>
          </p:cNvSpPr>
          <p:nvPr>
            <p:ph type="body" idx="1"/>
          </p:nvPr>
        </p:nvSpPr>
        <p:spPr>
          <a:xfrm>
            <a:off x="628651" y="1369219"/>
            <a:ext cx="7886700" cy="3263504"/>
          </a:xfrm>
          <a:prstGeom prst="rect">
            <a:avLst/>
          </a:prstGeom>
        </p:spPr>
        <p:txBody>
          <a:bodyPr vert="horz" lIns="91222" tIns="45611" rIns="91222" bIns="4561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300"/>
            <a:ext cx="2057400" cy="273844"/>
          </a:xfrm>
          <a:prstGeom prst="rect">
            <a:avLst/>
          </a:prstGeom>
        </p:spPr>
        <p:txBody>
          <a:bodyPr vert="horz" lIns="91222" tIns="45611" rIns="91222" bIns="45611" rtlCol="0" anchor="ctr"/>
          <a:lstStyle>
            <a:lvl1pPr algn="l">
              <a:defRPr sz="900">
                <a:solidFill>
                  <a:schemeClr val="tx1">
                    <a:tint val="75000"/>
                  </a:schemeClr>
                </a:solidFill>
              </a:defRPr>
            </a:lvl1pPr>
          </a:lstStyle>
          <a:p>
            <a:pPr defTabSz="684032"/>
            <a:endParaRPr lang="en-US">
              <a:solidFill>
                <a:prstClr val="black">
                  <a:tint val="75000"/>
                </a:prstClr>
              </a:solidFill>
            </a:endParaRPr>
          </a:p>
        </p:txBody>
      </p:sp>
      <p:sp>
        <p:nvSpPr>
          <p:cNvPr id="5" name="Footer Placeholder 4"/>
          <p:cNvSpPr>
            <a:spLocks noGrp="1"/>
          </p:cNvSpPr>
          <p:nvPr>
            <p:ph type="ftr" sz="quarter" idx="3"/>
          </p:nvPr>
        </p:nvSpPr>
        <p:spPr>
          <a:xfrm>
            <a:off x="3028951" y="4767300"/>
            <a:ext cx="3086100" cy="273844"/>
          </a:xfrm>
          <a:prstGeom prst="rect">
            <a:avLst/>
          </a:prstGeom>
        </p:spPr>
        <p:txBody>
          <a:bodyPr vert="horz" lIns="91222" tIns="45611" rIns="91222" bIns="45611" rtlCol="0" anchor="ctr"/>
          <a:lstStyle>
            <a:lvl1pPr algn="ctr">
              <a:defRPr sz="900">
                <a:solidFill>
                  <a:schemeClr val="tx1">
                    <a:tint val="75000"/>
                  </a:schemeClr>
                </a:solidFill>
              </a:defRPr>
            </a:lvl1pPr>
          </a:lstStyle>
          <a:p>
            <a:pPr defTabSz="684032"/>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300"/>
            <a:ext cx="2057400" cy="273844"/>
          </a:xfrm>
          <a:prstGeom prst="rect">
            <a:avLst/>
          </a:prstGeom>
        </p:spPr>
        <p:txBody>
          <a:bodyPr vert="horz" lIns="91222" tIns="45611" rIns="91222" bIns="45611" rtlCol="0" anchor="ctr"/>
          <a:lstStyle>
            <a:lvl1pPr algn="r">
              <a:defRPr sz="900">
                <a:solidFill>
                  <a:schemeClr val="tx1">
                    <a:tint val="75000"/>
                  </a:schemeClr>
                </a:solidFill>
              </a:defRPr>
            </a:lvl1pPr>
          </a:lstStyle>
          <a:p>
            <a:pPr defTabSz="684032"/>
            <a:fld id="{F68327C5-B821-4FE9-A59A-A60D9EB59A9A}" type="slidenum">
              <a:rPr lang="en-US" smtClean="0">
                <a:solidFill>
                  <a:prstClr val="black">
                    <a:tint val="75000"/>
                  </a:prstClr>
                </a:solidFill>
              </a:rPr>
              <a:pPr defTabSz="684032"/>
              <a:t>‹#›</a:t>
            </a:fld>
            <a:endParaRPr lang="en-US">
              <a:solidFill>
                <a:prstClr val="black">
                  <a:tint val="75000"/>
                </a:prstClr>
              </a:solidFill>
            </a:endParaRPr>
          </a:p>
        </p:txBody>
      </p:sp>
      <p:sp>
        <p:nvSpPr>
          <p:cNvPr id="7" name="Rectangle 6"/>
          <p:cNvSpPr/>
          <p:nvPr userDrawn="1"/>
        </p:nvSpPr>
        <p:spPr>
          <a:xfrm rot="5400000">
            <a:off x="8678365" y="4338535"/>
            <a:ext cx="1429759" cy="230612"/>
          </a:xfrm>
          <a:prstGeom prst="rect">
            <a:avLst/>
          </a:prstGeom>
        </p:spPr>
        <p:txBody>
          <a:bodyPr wrap="none" lIns="91222" tIns="45611" rIns="91222" bIns="45611">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prstClr val="black"/>
                </a:solidFill>
              </a:rPr>
              <a:t>© Copyright Showeet.com</a:t>
            </a:r>
          </a:p>
        </p:txBody>
      </p:sp>
    </p:spTree>
    <p:extLst>
      <p:ext uri="{BB962C8B-B14F-4D97-AF65-F5344CB8AC3E}">
        <p14:creationId xmlns:p14="http://schemas.microsoft.com/office/powerpoint/2010/main" val="286634386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hf hdr="0" ftr="0" dt="0"/>
  <p:txStyles>
    <p:titleStyle>
      <a:lvl1pPr algn="l" defTabSz="684032" rtl="0" eaLnBrk="1" latinLnBrk="0" hangingPunct="1">
        <a:lnSpc>
          <a:spcPct val="90000"/>
        </a:lnSpc>
        <a:spcBef>
          <a:spcPct val="0"/>
        </a:spcBef>
        <a:buNone/>
        <a:defRPr sz="33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171020" indent="-171020" algn="l" defTabSz="684032" rtl="0" eaLnBrk="1" latinLnBrk="0" hangingPunct="1">
        <a:lnSpc>
          <a:spcPct val="90000"/>
        </a:lnSpc>
        <a:spcBef>
          <a:spcPts val="750"/>
        </a:spcBef>
        <a:buFont typeface="Arial" panose="020B0604020202020204" pitchFamily="34" charset="0"/>
        <a:buChar char="•"/>
        <a:defRPr sz="2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13059" indent="-171020" algn="l" defTabSz="684032" rtl="0" eaLnBrk="1" latinLnBrk="0" hangingPunct="1">
        <a:lnSpc>
          <a:spcPct val="90000"/>
        </a:lnSpc>
        <a:spcBef>
          <a:spcPts val="375"/>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5059" indent="-171020" algn="l" defTabSz="684032" rtl="0" eaLnBrk="1" latinLnBrk="0" hangingPunct="1">
        <a:lnSpc>
          <a:spcPct val="90000"/>
        </a:lnSpc>
        <a:spcBef>
          <a:spcPts val="375"/>
        </a:spcBef>
        <a:buFont typeface="Arial" panose="020B0604020202020204" pitchFamily="34" charset="0"/>
        <a:buChar char="•"/>
        <a:defRPr sz="15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97060" indent="-171020" algn="l" defTabSz="684032" rtl="0" eaLnBrk="1" latinLnBrk="0" hangingPunct="1">
        <a:lnSpc>
          <a:spcPct val="90000"/>
        </a:lnSpc>
        <a:spcBef>
          <a:spcPts val="375"/>
        </a:spcBef>
        <a:buFont typeface="Arial" panose="020B0604020202020204" pitchFamily="34" charset="0"/>
        <a:buChar char="•"/>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39071" indent="-171020" algn="l" defTabSz="684032" rtl="0" eaLnBrk="1" latinLnBrk="0" hangingPunct="1">
        <a:lnSpc>
          <a:spcPct val="90000"/>
        </a:lnSpc>
        <a:spcBef>
          <a:spcPts val="375"/>
        </a:spcBef>
        <a:buFont typeface="Arial" panose="020B0604020202020204" pitchFamily="34" charset="0"/>
        <a:buChar char="•"/>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1106" indent="-171020" algn="l" defTabSz="6840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3134" indent="-171020" algn="l" defTabSz="6840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5148" indent="-171020" algn="l" defTabSz="6840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7179" indent="-171020" algn="l" defTabSz="6840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4032" rtl="0" eaLnBrk="1" latinLnBrk="0" hangingPunct="1">
        <a:defRPr sz="1400" kern="1200">
          <a:solidFill>
            <a:schemeClr val="tx1"/>
          </a:solidFill>
          <a:latin typeface="+mn-lt"/>
          <a:ea typeface="+mn-ea"/>
          <a:cs typeface="+mn-cs"/>
        </a:defRPr>
      </a:lvl1pPr>
      <a:lvl2pPr marL="342011" algn="l" defTabSz="684032" rtl="0" eaLnBrk="1" latinLnBrk="0" hangingPunct="1">
        <a:defRPr sz="1400" kern="1200">
          <a:solidFill>
            <a:schemeClr val="tx1"/>
          </a:solidFill>
          <a:latin typeface="+mn-lt"/>
          <a:ea typeface="+mn-ea"/>
          <a:cs typeface="+mn-cs"/>
        </a:defRPr>
      </a:lvl2pPr>
      <a:lvl3pPr marL="684032" algn="l" defTabSz="684032" rtl="0" eaLnBrk="1" latinLnBrk="0" hangingPunct="1">
        <a:defRPr sz="1400" kern="1200">
          <a:solidFill>
            <a:schemeClr val="tx1"/>
          </a:solidFill>
          <a:latin typeface="+mn-lt"/>
          <a:ea typeface="+mn-ea"/>
          <a:cs typeface="+mn-cs"/>
        </a:defRPr>
      </a:lvl3pPr>
      <a:lvl4pPr marL="1026074" algn="l" defTabSz="684032" rtl="0" eaLnBrk="1" latinLnBrk="0" hangingPunct="1">
        <a:defRPr sz="1400" kern="1200">
          <a:solidFill>
            <a:schemeClr val="tx1"/>
          </a:solidFill>
          <a:latin typeface="+mn-lt"/>
          <a:ea typeface="+mn-ea"/>
          <a:cs typeface="+mn-cs"/>
        </a:defRPr>
      </a:lvl4pPr>
      <a:lvl5pPr marL="1368081" algn="l" defTabSz="684032" rtl="0" eaLnBrk="1" latinLnBrk="0" hangingPunct="1">
        <a:defRPr sz="1400" kern="1200">
          <a:solidFill>
            <a:schemeClr val="tx1"/>
          </a:solidFill>
          <a:latin typeface="+mn-lt"/>
          <a:ea typeface="+mn-ea"/>
          <a:cs typeface="+mn-cs"/>
        </a:defRPr>
      </a:lvl5pPr>
      <a:lvl6pPr marL="1710119" algn="l" defTabSz="684032" rtl="0" eaLnBrk="1" latinLnBrk="0" hangingPunct="1">
        <a:defRPr sz="1400" kern="1200">
          <a:solidFill>
            <a:schemeClr val="tx1"/>
          </a:solidFill>
          <a:latin typeface="+mn-lt"/>
          <a:ea typeface="+mn-ea"/>
          <a:cs typeface="+mn-cs"/>
        </a:defRPr>
      </a:lvl6pPr>
      <a:lvl7pPr marL="2052123" algn="l" defTabSz="684032" rtl="0" eaLnBrk="1" latinLnBrk="0" hangingPunct="1">
        <a:defRPr sz="1400" kern="1200">
          <a:solidFill>
            <a:schemeClr val="tx1"/>
          </a:solidFill>
          <a:latin typeface="+mn-lt"/>
          <a:ea typeface="+mn-ea"/>
          <a:cs typeface="+mn-cs"/>
        </a:defRPr>
      </a:lvl7pPr>
      <a:lvl8pPr marL="2394122" algn="l" defTabSz="684032" rtl="0" eaLnBrk="1" latinLnBrk="0" hangingPunct="1">
        <a:defRPr sz="1400" kern="1200">
          <a:solidFill>
            <a:schemeClr val="tx1"/>
          </a:solidFill>
          <a:latin typeface="+mn-lt"/>
          <a:ea typeface="+mn-ea"/>
          <a:cs typeface="+mn-cs"/>
        </a:defRPr>
      </a:lvl8pPr>
      <a:lvl9pPr marL="2736140" algn="l" defTabSz="684032"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5"/>
            <a:ext cx="7886700" cy="994172"/>
          </a:xfrm>
          <a:prstGeom prst="rect">
            <a:avLst/>
          </a:prstGeom>
        </p:spPr>
        <p:txBody>
          <a:bodyPr vert="horz" lIns="91226" tIns="45613" rIns="91226" bIns="45613" rtlCol="0" anchor="ctr">
            <a:normAutofit/>
          </a:bodyPr>
          <a:lstStyle/>
          <a:p>
            <a:r>
              <a:rPr lang="en-US"/>
              <a:t>Click to edit Master title style</a:t>
            </a:r>
          </a:p>
        </p:txBody>
      </p:sp>
      <p:sp>
        <p:nvSpPr>
          <p:cNvPr id="3" name="Text Placeholder 2"/>
          <p:cNvSpPr>
            <a:spLocks noGrp="1"/>
          </p:cNvSpPr>
          <p:nvPr>
            <p:ph type="body" idx="1"/>
          </p:nvPr>
        </p:nvSpPr>
        <p:spPr>
          <a:xfrm>
            <a:off x="628651" y="1369219"/>
            <a:ext cx="7886700" cy="3263504"/>
          </a:xfrm>
          <a:prstGeom prst="rect">
            <a:avLst/>
          </a:prstGeom>
        </p:spPr>
        <p:txBody>
          <a:bodyPr vert="horz" lIns="91226" tIns="45613" rIns="91226" bIns="4561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300"/>
            <a:ext cx="2057400" cy="273844"/>
          </a:xfrm>
          <a:prstGeom prst="rect">
            <a:avLst/>
          </a:prstGeom>
        </p:spPr>
        <p:txBody>
          <a:bodyPr vert="horz" lIns="91226" tIns="45613" rIns="91226" bIns="45613" rtlCol="0" anchor="ctr"/>
          <a:lstStyle>
            <a:lvl1pPr algn="l">
              <a:defRPr sz="900">
                <a:solidFill>
                  <a:schemeClr val="tx1">
                    <a:tint val="75000"/>
                  </a:schemeClr>
                </a:solidFill>
              </a:defRPr>
            </a:lvl1pPr>
          </a:lstStyle>
          <a:p>
            <a:pPr defTabSz="684065"/>
            <a:endParaRPr lang="en-US">
              <a:solidFill>
                <a:prstClr val="black">
                  <a:tint val="75000"/>
                </a:prstClr>
              </a:solidFill>
            </a:endParaRPr>
          </a:p>
        </p:txBody>
      </p:sp>
      <p:sp>
        <p:nvSpPr>
          <p:cNvPr id="5" name="Footer Placeholder 4"/>
          <p:cNvSpPr>
            <a:spLocks noGrp="1"/>
          </p:cNvSpPr>
          <p:nvPr>
            <p:ph type="ftr" sz="quarter" idx="3"/>
          </p:nvPr>
        </p:nvSpPr>
        <p:spPr>
          <a:xfrm>
            <a:off x="3028951" y="4767300"/>
            <a:ext cx="3086100" cy="273844"/>
          </a:xfrm>
          <a:prstGeom prst="rect">
            <a:avLst/>
          </a:prstGeom>
        </p:spPr>
        <p:txBody>
          <a:bodyPr vert="horz" lIns="91226" tIns="45613" rIns="91226" bIns="45613" rtlCol="0" anchor="ctr"/>
          <a:lstStyle>
            <a:lvl1pPr algn="ctr">
              <a:defRPr sz="900">
                <a:solidFill>
                  <a:schemeClr val="tx1">
                    <a:tint val="75000"/>
                  </a:schemeClr>
                </a:solidFill>
              </a:defRPr>
            </a:lvl1pPr>
          </a:lstStyle>
          <a:p>
            <a:pPr defTabSz="684065"/>
            <a:endParaRPr lang="en-US">
              <a:solidFill>
                <a:prstClr val="black">
                  <a:tint val="75000"/>
                </a:prstClr>
              </a:solidFill>
            </a:endParaRPr>
          </a:p>
        </p:txBody>
      </p:sp>
      <p:sp>
        <p:nvSpPr>
          <p:cNvPr id="6" name="Slide Number Placeholder 5"/>
          <p:cNvSpPr>
            <a:spLocks noGrp="1"/>
          </p:cNvSpPr>
          <p:nvPr>
            <p:ph type="sldNum" sz="quarter" idx="4"/>
          </p:nvPr>
        </p:nvSpPr>
        <p:spPr>
          <a:xfrm>
            <a:off x="6457950" y="4767300"/>
            <a:ext cx="2057400" cy="273844"/>
          </a:xfrm>
          <a:prstGeom prst="rect">
            <a:avLst/>
          </a:prstGeom>
        </p:spPr>
        <p:txBody>
          <a:bodyPr vert="horz" lIns="91226" tIns="45613" rIns="91226" bIns="45613" rtlCol="0" anchor="ctr"/>
          <a:lstStyle>
            <a:lvl1pPr algn="r">
              <a:defRPr sz="900">
                <a:solidFill>
                  <a:schemeClr val="tx1">
                    <a:tint val="75000"/>
                  </a:schemeClr>
                </a:solidFill>
              </a:defRPr>
            </a:lvl1pPr>
          </a:lstStyle>
          <a:p>
            <a:pPr defTabSz="684065"/>
            <a:fld id="{F68327C5-B821-4FE9-A59A-A60D9EB59A9A}" type="slidenum">
              <a:rPr lang="en-US" smtClean="0">
                <a:solidFill>
                  <a:prstClr val="black">
                    <a:tint val="75000"/>
                  </a:prstClr>
                </a:solidFill>
              </a:rPr>
              <a:pPr defTabSz="684065"/>
              <a:t>‹#›</a:t>
            </a:fld>
            <a:endParaRPr lang="en-US">
              <a:solidFill>
                <a:prstClr val="black">
                  <a:tint val="75000"/>
                </a:prstClr>
              </a:solidFill>
            </a:endParaRPr>
          </a:p>
        </p:txBody>
      </p:sp>
      <p:sp>
        <p:nvSpPr>
          <p:cNvPr id="7" name="Rectangle 6"/>
          <p:cNvSpPr/>
          <p:nvPr userDrawn="1"/>
        </p:nvSpPr>
        <p:spPr>
          <a:xfrm rot="5400000">
            <a:off x="8678316" y="4338533"/>
            <a:ext cx="1429768" cy="230616"/>
          </a:xfrm>
          <a:prstGeom prst="rect">
            <a:avLst/>
          </a:prstGeom>
        </p:spPr>
        <p:txBody>
          <a:bodyPr wrap="none" lIns="91226" tIns="45613" rIns="91226" bIns="45613">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prstClr val="black"/>
                </a:solidFill>
              </a:rPr>
              <a:t>© Copyright Showeet.com</a:t>
            </a:r>
          </a:p>
        </p:txBody>
      </p:sp>
    </p:spTree>
    <p:extLst>
      <p:ext uri="{BB962C8B-B14F-4D97-AF65-F5344CB8AC3E}">
        <p14:creationId xmlns:p14="http://schemas.microsoft.com/office/powerpoint/2010/main" val="1439999205"/>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Lst>
  <p:hf hdr="0" ftr="0" dt="0"/>
  <p:txStyles>
    <p:titleStyle>
      <a:lvl1pPr algn="l" defTabSz="684065" rtl="0" eaLnBrk="1" latinLnBrk="0" hangingPunct="1">
        <a:lnSpc>
          <a:spcPct val="90000"/>
        </a:lnSpc>
        <a:spcBef>
          <a:spcPct val="0"/>
        </a:spcBef>
        <a:buNone/>
        <a:defRPr sz="33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171028" indent="-171028" algn="l" defTabSz="684065" rtl="0" eaLnBrk="1" latinLnBrk="0" hangingPunct="1">
        <a:lnSpc>
          <a:spcPct val="90000"/>
        </a:lnSpc>
        <a:spcBef>
          <a:spcPts val="750"/>
        </a:spcBef>
        <a:buFont typeface="Arial" panose="020B0604020202020204" pitchFamily="34" charset="0"/>
        <a:buChar char="•"/>
        <a:defRPr sz="21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13083" indent="-171028" algn="l" defTabSz="684065" rtl="0" eaLnBrk="1" latinLnBrk="0" hangingPunct="1">
        <a:lnSpc>
          <a:spcPct val="90000"/>
        </a:lnSpc>
        <a:spcBef>
          <a:spcPts val="375"/>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5101" indent="-171028" algn="l" defTabSz="684065" rtl="0" eaLnBrk="1" latinLnBrk="0" hangingPunct="1">
        <a:lnSpc>
          <a:spcPct val="90000"/>
        </a:lnSpc>
        <a:spcBef>
          <a:spcPts val="375"/>
        </a:spcBef>
        <a:buFont typeface="Arial" panose="020B0604020202020204" pitchFamily="34" charset="0"/>
        <a:buChar char="•"/>
        <a:defRPr sz="15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97120" indent="-171028" algn="l" defTabSz="684065" rtl="0" eaLnBrk="1" latinLnBrk="0" hangingPunct="1">
        <a:lnSpc>
          <a:spcPct val="90000"/>
        </a:lnSpc>
        <a:spcBef>
          <a:spcPts val="375"/>
        </a:spcBef>
        <a:buFont typeface="Arial" panose="020B0604020202020204" pitchFamily="34" charset="0"/>
        <a:buChar char="•"/>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39149" indent="-171028" algn="l" defTabSz="684065" rtl="0" eaLnBrk="1" latinLnBrk="0" hangingPunct="1">
        <a:lnSpc>
          <a:spcPct val="90000"/>
        </a:lnSpc>
        <a:spcBef>
          <a:spcPts val="375"/>
        </a:spcBef>
        <a:buFont typeface="Arial" panose="020B0604020202020204" pitchFamily="34" charset="0"/>
        <a:buChar char="•"/>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1198" indent="-171028" algn="l" defTabSz="6840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3245" indent="-171028" algn="l" defTabSz="6840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5275" indent="-171028" algn="l" defTabSz="6840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7323" indent="-171028" algn="l" defTabSz="6840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4065" rtl="0" eaLnBrk="1" latinLnBrk="0" hangingPunct="1">
        <a:defRPr sz="1400" kern="1200">
          <a:solidFill>
            <a:schemeClr val="tx1"/>
          </a:solidFill>
          <a:latin typeface="+mn-lt"/>
          <a:ea typeface="+mn-ea"/>
          <a:cs typeface="+mn-cs"/>
        </a:defRPr>
      </a:lvl1pPr>
      <a:lvl2pPr marL="342029" algn="l" defTabSz="684065" rtl="0" eaLnBrk="1" latinLnBrk="0" hangingPunct="1">
        <a:defRPr sz="1400" kern="1200">
          <a:solidFill>
            <a:schemeClr val="tx1"/>
          </a:solidFill>
          <a:latin typeface="+mn-lt"/>
          <a:ea typeface="+mn-ea"/>
          <a:cs typeface="+mn-cs"/>
        </a:defRPr>
      </a:lvl2pPr>
      <a:lvl3pPr marL="684065" algn="l" defTabSz="684065" rtl="0" eaLnBrk="1" latinLnBrk="0" hangingPunct="1">
        <a:defRPr sz="1400" kern="1200">
          <a:solidFill>
            <a:schemeClr val="tx1"/>
          </a:solidFill>
          <a:latin typeface="+mn-lt"/>
          <a:ea typeface="+mn-ea"/>
          <a:cs typeface="+mn-cs"/>
        </a:defRPr>
      </a:lvl3pPr>
      <a:lvl4pPr marL="1026125" algn="l" defTabSz="684065" rtl="0" eaLnBrk="1" latinLnBrk="0" hangingPunct="1">
        <a:defRPr sz="1400" kern="1200">
          <a:solidFill>
            <a:schemeClr val="tx1"/>
          </a:solidFill>
          <a:latin typeface="+mn-lt"/>
          <a:ea typeface="+mn-ea"/>
          <a:cs typeface="+mn-cs"/>
        </a:defRPr>
      </a:lvl4pPr>
      <a:lvl5pPr marL="1368150" algn="l" defTabSz="684065" rtl="0" eaLnBrk="1" latinLnBrk="0" hangingPunct="1">
        <a:defRPr sz="1400" kern="1200">
          <a:solidFill>
            <a:schemeClr val="tx1"/>
          </a:solidFill>
          <a:latin typeface="+mn-lt"/>
          <a:ea typeface="+mn-ea"/>
          <a:cs typeface="+mn-cs"/>
        </a:defRPr>
      </a:lvl5pPr>
      <a:lvl6pPr marL="1710203" algn="l" defTabSz="684065" rtl="0" eaLnBrk="1" latinLnBrk="0" hangingPunct="1">
        <a:defRPr sz="1400" kern="1200">
          <a:solidFill>
            <a:schemeClr val="tx1"/>
          </a:solidFill>
          <a:latin typeface="+mn-lt"/>
          <a:ea typeface="+mn-ea"/>
          <a:cs typeface="+mn-cs"/>
        </a:defRPr>
      </a:lvl6pPr>
      <a:lvl7pPr marL="2052225" algn="l" defTabSz="684065" rtl="0" eaLnBrk="1" latinLnBrk="0" hangingPunct="1">
        <a:defRPr sz="1400" kern="1200">
          <a:solidFill>
            <a:schemeClr val="tx1"/>
          </a:solidFill>
          <a:latin typeface="+mn-lt"/>
          <a:ea typeface="+mn-ea"/>
          <a:cs typeface="+mn-cs"/>
        </a:defRPr>
      </a:lvl7pPr>
      <a:lvl8pPr marL="2394242" algn="l" defTabSz="684065" rtl="0" eaLnBrk="1" latinLnBrk="0" hangingPunct="1">
        <a:defRPr sz="1400" kern="1200">
          <a:solidFill>
            <a:schemeClr val="tx1"/>
          </a:solidFill>
          <a:latin typeface="+mn-lt"/>
          <a:ea typeface="+mn-ea"/>
          <a:cs typeface="+mn-cs"/>
        </a:defRPr>
      </a:lvl8pPr>
      <a:lvl9pPr marL="2736278" algn="l" defTabSz="68406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4C87"/>
        </a:solidFill>
        <a:effectLst/>
      </p:bgPr>
    </p:bg>
    <p:spTree>
      <p:nvGrpSpPr>
        <p:cNvPr id="1" name=""/>
        <p:cNvGrpSpPr/>
        <p:nvPr/>
      </p:nvGrpSpPr>
      <p:grpSpPr>
        <a:xfrm>
          <a:off x="0" y="0"/>
          <a:ext cx="0" cy="0"/>
          <a:chOff x="0" y="0"/>
          <a:chExt cx="0" cy="0"/>
        </a:xfrm>
      </p:grpSpPr>
      <p:sp>
        <p:nvSpPr>
          <p:cNvPr id="11" name="TextBox 10"/>
          <p:cNvSpPr txBox="1"/>
          <p:nvPr/>
        </p:nvSpPr>
        <p:spPr>
          <a:xfrm>
            <a:off x="1283997" y="1962150"/>
            <a:ext cx="8024331" cy="631673"/>
          </a:xfrm>
          <a:prstGeom prst="rect">
            <a:avLst/>
          </a:prstGeom>
          <a:noFill/>
          <a:effectLst>
            <a:outerShdw blurRad="50800" dist="38100" dir="2700000" algn="tl" rotWithShape="0">
              <a:prstClr val="black">
                <a:alpha val="40000"/>
              </a:prstClr>
            </a:outerShdw>
          </a:effectLst>
        </p:spPr>
        <p:txBody>
          <a:bodyPr wrap="square" lIns="76899" tIns="38462" rIns="76899" bIns="38462" rtlCol="0">
            <a:spAutoFit/>
          </a:bodyPr>
          <a:lstStyle/>
          <a:p>
            <a:pPr defTabSz="768991"/>
            <a:r>
              <a:rPr lang="en-US" sz="3600" dirty="0">
                <a:solidFill>
                  <a:schemeClr val="bg1"/>
                </a:solidFill>
                <a:latin typeface="Arial" pitchFamily="34" charset="0"/>
                <a:cs typeface="Arial" pitchFamily="34" charset="0"/>
              </a:rPr>
              <a:t>HRDataset_v14</a:t>
            </a:r>
          </a:p>
        </p:txBody>
      </p:sp>
      <p:sp>
        <p:nvSpPr>
          <p:cNvPr id="33" name="TextBox 32"/>
          <p:cNvSpPr txBox="1"/>
          <p:nvPr/>
        </p:nvSpPr>
        <p:spPr>
          <a:xfrm>
            <a:off x="5410201" y="3638550"/>
            <a:ext cx="3733800" cy="857376"/>
          </a:xfrm>
          <a:prstGeom prst="rect">
            <a:avLst/>
          </a:prstGeom>
          <a:noFill/>
          <a:effectLst>
            <a:outerShdw blurRad="50800" dist="38100" dir="2700000" algn="tl" rotWithShape="0">
              <a:prstClr val="black">
                <a:alpha val="40000"/>
              </a:prstClr>
            </a:outerShdw>
          </a:effectLst>
        </p:spPr>
        <p:txBody>
          <a:bodyPr wrap="square" lIns="76899" tIns="38462" rIns="76899" bIns="38462" rtlCol="0">
            <a:spAutoFit/>
          </a:bodyPr>
          <a:lstStyle/>
          <a:p>
            <a:pPr defTabSz="768991">
              <a:lnSpc>
                <a:spcPct val="150000"/>
              </a:lnSpc>
            </a:pPr>
            <a:r>
              <a:rPr lang="en-US" sz="1800" dirty="0">
                <a:solidFill>
                  <a:schemeClr val="bg1"/>
                </a:solidFill>
                <a:latin typeface="Arial" pitchFamily="34" charset="0"/>
                <a:cs typeface="Arial" pitchFamily="34" charset="0"/>
              </a:rPr>
              <a:t>Present by: Nguyen Ngoc Thach</a:t>
            </a:r>
          </a:p>
          <a:p>
            <a:pPr defTabSz="768991">
              <a:lnSpc>
                <a:spcPct val="150000"/>
              </a:lnSpc>
            </a:pPr>
            <a:r>
              <a:rPr lang="en-US" sz="1800" dirty="0">
                <a:solidFill>
                  <a:schemeClr val="bg1"/>
                </a:solidFill>
                <a:latin typeface="Arial" pitchFamily="34" charset="0"/>
                <a:cs typeface="Arial" pitchFamily="34" charset="0"/>
              </a:rPr>
              <a:t>Sep 2024</a:t>
            </a:r>
          </a:p>
        </p:txBody>
      </p:sp>
      <p:pic>
        <p:nvPicPr>
          <p:cNvPr id="3076" name="Picture 4" descr="Kết quả hình ảnh cho training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285750"/>
            <a:ext cx="1371582" cy="137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39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0000"/>
            <a:lum/>
          </a:blip>
          <a:srcRect/>
          <a:stretch>
            <a:fillRect t="-10000" b="-10000"/>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260C6DB-878B-CD09-06B8-CB0115B03504}"/>
              </a:ext>
            </a:extLst>
          </p:cNvPr>
          <p:cNvGraphicFramePr/>
          <p:nvPr>
            <p:extLst>
              <p:ext uri="{D42A27DB-BD31-4B8C-83A1-F6EECF244321}">
                <p14:modId xmlns:p14="http://schemas.microsoft.com/office/powerpoint/2010/main" val="2966917636"/>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253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465F04-56FD-4B46-A447-3914CF1CD41B}"/>
              </a:ext>
            </a:extLst>
          </p:cNvPr>
          <p:cNvGrpSpPr/>
          <p:nvPr/>
        </p:nvGrpSpPr>
        <p:grpSpPr>
          <a:xfrm>
            <a:off x="371682" y="90618"/>
            <a:ext cx="8400636" cy="345256"/>
            <a:chOff x="371682" y="90618"/>
            <a:chExt cx="8400636" cy="345256"/>
          </a:xfrm>
        </p:grpSpPr>
        <p:sp>
          <p:nvSpPr>
            <p:cNvPr id="13" name="Shape 230">
              <a:extLst>
                <a:ext uri="{FF2B5EF4-FFF2-40B4-BE49-F238E27FC236}">
                  <a16:creationId xmlns:a16="http://schemas.microsoft.com/office/drawing/2014/main" id="{15E7F325-16AA-4C1B-919E-4BA23F6C753F}"/>
                </a:ext>
              </a:extLst>
            </p:cNvPr>
            <p:cNvSpPr/>
            <p:nvPr/>
          </p:nvSpPr>
          <p:spPr>
            <a:xfrm>
              <a:off x="371682" y="170410"/>
              <a:ext cx="8316000" cy="252000"/>
            </a:xfrm>
            <a:prstGeom prst="roundRect">
              <a:avLst>
                <a:gd name="adj" fmla="val 50000"/>
              </a:avLst>
            </a:prstGeom>
            <a:solidFill>
              <a:srgbClr val="EDEDED"/>
            </a:solidFill>
            <a:ln w="12700">
              <a:miter lim="400000"/>
            </a:ln>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7" name="TextBox 16">
              <a:extLst>
                <a:ext uri="{FF2B5EF4-FFF2-40B4-BE49-F238E27FC236}">
                  <a16:creationId xmlns:a16="http://schemas.microsoft.com/office/drawing/2014/main" id="{14C0104E-3FF8-49F1-8C30-A424B6681A59}"/>
                </a:ext>
              </a:extLst>
            </p:cNvPr>
            <p:cNvSpPr txBox="1"/>
            <p:nvPr/>
          </p:nvSpPr>
          <p:spPr>
            <a:xfrm>
              <a:off x="5211134" y="115806"/>
              <a:ext cx="1305600"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Dự</a:t>
              </a:r>
              <a:r>
                <a:rPr lang="en-GB" sz="1200" dirty="0">
                  <a:latin typeface="Arial" pitchFamily="34" charset="0"/>
                  <a:cs typeface="Arial" pitchFamily="34" charset="0"/>
                </a:rPr>
                <a:t> </a:t>
              </a:r>
              <a:r>
                <a:rPr lang="en-GB" sz="1200" dirty="0" err="1">
                  <a:latin typeface="Arial" pitchFamily="34" charset="0"/>
                  <a:cs typeface="Arial" pitchFamily="34" charset="0"/>
                </a:rPr>
                <a:t>đoán</a:t>
              </a:r>
              <a:endParaRPr lang="en-GB" sz="1200" dirty="0">
                <a:latin typeface="Arial" pitchFamily="34" charset="0"/>
                <a:cs typeface="Arial" pitchFamily="34" charset="0"/>
              </a:endParaRPr>
            </a:p>
          </p:txBody>
        </p:sp>
        <p:sp>
          <p:nvSpPr>
            <p:cNvPr id="18" name="TextBox 17">
              <a:extLst>
                <a:ext uri="{FF2B5EF4-FFF2-40B4-BE49-F238E27FC236}">
                  <a16:creationId xmlns:a16="http://schemas.microsoft.com/office/drawing/2014/main" id="{8C082A50-604E-407B-A36F-ECB6BB9D5D5F}"/>
                </a:ext>
              </a:extLst>
            </p:cNvPr>
            <p:cNvSpPr txBox="1"/>
            <p:nvPr/>
          </p:nvSpPr>
          <p:spPr>
            <a:xfrm>
              <a:off x="7308818" y="124747"/>
              <a:ext cx="1463500" cy="276999"/>
            </a:xfrm>
            <a:prstGeom prst="rect">
              <a:avLst/>
            </a:prstGeom>
            <a:noFill/>
          </p:spPr>
          <p:txBody>
            <a:bodyPr wrap="square" rtlCol="0" anchor="ctr">
              <a:spAutoFit/>
            </a:bodyPr>
            <a:lstStyle/>
            <a:p>
              <a:r>
                <a:rPr lang="en-GB" sz="1200" dirty="0" err="1">
                  <a:latin typeface="Arial" pitchFamily="34" charset="0"/>
                  <a:cs typeface="Arial" pitchFamily="34" charset="0"/>
                </a:rPr>
                <a:t>Khuyến</a:t>
              </a:r>
              <a:r>
                <a:rPr lang="en-GB" sz="1200" dirty="0">
                  <a:latin typeface="Arial" pitchFamily="34" charset="0"/>
                  <a:cs typeface="Arial" pitchFamily="34" charset="0"/>
                </a:rPr>
                <a:t> </a:t>
              </a:r>
              <a:r>
                <a:rPr lang="en-GB" sz="1200" dirty="0" err="1">
                  <a:latin typeface="Arial" pitchFamily="34" charset="0"/>
                  <a:cs typeface="Arial" pitchFamily="34" charset="0"/>
                </a:rPr>
                <a:t>nghị</a:t>
              </a:r>
              <a:endParaRPr lang="en-GB" sz="1200" dirty="0">
                <a:latin typeface="Arial" pitchFamily="34" charset="0"/>
                <a:cs typeface="Arial" pitchFamily="34" charset="0"/>
              </a:endParaRPr>
            </a:p>
          </p:txBody>
        </p:sp>
        <p:sp>
          <p:nvSpPr>
            <p:cNvPr id="7" name="Shape 231">
              <a:extLst>
                <a:ext uri="{FF2B5EF4-FFF2-40B4-BE49-F238E27FC236}">
                  <a16:creationId xmlns:a16="http://schemas.microsoft.com/office/drawing/2014/main" id="{5E40D663-F232-5589-CEE3-7BCBC4E22160}"/>
                </a:ext>
              </a:extLst>
            </p:cNvPr>
            <p:cNvSpPr/>
            <p:nvPr/>
          </p:nvSpPr>
          <p:spPr>
            <a:xfrm>
              <a:off x="656873" y="90618"/>
              <a:ext cx="1305600" cy="345256"/>
            </a:xfrm>
            <a:prstGeom prst="roundRect">
              <a:avLst>
                <a:gd name="adj" fmla="val 50000"/>
              </a:avLst>
            </a:prstGeom>
            <a:solidFill>
              <a:srgbClr val="FFC601"/>
            </a:solidFill>
            <a:ln w="12700">
              <a:miter lim="400000"/>
            </a:ln>
            <a:effectLst>
              <a:outerShdw blurRad="177800" dist="25400" dir="5400000" rotWithShape="0">
                <a:srgbClr val="000000">
                  <a:alpha val="51898"/>
                </a:srgbClr>
              </a:outerShdw>
            </a:effectLst>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6" name="TextBox 15">
              <a:extLst>
                <a:ext uri="{FF2B5EF4-FFF2-40B4-BE49-F238E27FC236}">
                  <a16:creationId xmlns:a16="http://schemas.microsoft.com/office/drawing/2014/main" id="{8BA07DAB-4EA0-4C4E-8CE2-2FFAE6C16187}"/>
                </a:ext>
              </a:extLst>
            </p:cNvPr>
            <p:cNvSpPr txBox="1"/>
            <p:nvPr/>
          </p:nvSpPr>
          <p:spPr>
            <a:xfrm>
              <a:off x="3185536" y="115806"/>
              <a:ext cx="1413045" cy="276999"/>
            </a:xfrm>
            <a:prstGeom prst="rect">
              <a:avLst/>
            </a:prstGeom>
            <a:noFill/>
          </p:spPr>
          <p:txBody>
            <a:bodyPr wrap="square" rtlCol="0" anchor="ctr">
              <a:spAutoFit/>
            </a:bodyPr>
            <a:lstStyle/>
            <a:p>
              <a:r>
                <a:rPr lang="en-GB" sz="1200" dirty="0" err="1">
                  <a:latin typeface="Arial" pitchFamily="34" charset="0"/>
                  <a:cs typeface="Arial" pitchFamily="34" charset="0"/>
                </a:rPr>
                <a:t>Phân</a:t>
              </a:r>
              <a:r>
                <a:rPr lang="en-GB" sz="1200" dirty="0">
                  <a:latin typeface="Arial" pitchFamily="34" charset="0"/>
                  <a:cs typeface="Arial" pitchFamily="34" charset="0"/>
                </a:rPr>
                <a:t> </a:t>
              </a:r>
              <a:r>
                <a:rPr lang="en-GB" sz="1200" dirty="0" err="1">
                  <a:latin typeface="Arial" pitchFamily="34" charset="0"/>
                  <a:cs typeface="Arial" pitchFamily="34" charset="0"/>
                </a:rPr>
                <a:t>tích</a:t>
              </a:r>
              <a:endParaRPr lang="en-GB" sz="1200" dirty="0">
                <a:latin typeface="Arial" pitchFamily="34" charset="0"/>
                <a:cs typeface="Arial" pitchFamily="34" charset="0"/>
              </a:endParaRPr>
            </a:p>
          </p:txBody>
        </p:sp>
        <p:sp>
          <p:nvSpPr>
            <p:cNvPr id="20" name="TextBox 19">
              <a:extLst>
                <a:ext uri="{FF2B5EF4-FFF2-40B4-BE49-F238E27FC236}">
                  <a16:creationId xmlns:a16="http://schemas.microsoft.com/office/drawing/2014/main" id="{E6432FDB-2BA1-4BE6-9B12-357CDBD0CB8F}"/>
                </a:ext>
              </a:extLst>
            </p:cNvPr>
            <p:cNvSpPr txBox="1"/>
            <p:nvPr/>
          </p:nvSpPr>
          <p:spPr>
            <a:xfrm>
              <a:off x="750963" y="115806"/>
              <a:ext cx="1143001"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Tổng</a:t>
              </a:r>
              <a:r>
                <a:rPr lang="en-GB" sz="1200" dirty="0">
                  <a:latin typeface="Arial" pitchFamily="34" charset="0"/>
                  <a:cs typeface="Arial" pitchFamily="34" charset="0"/>
                </a:rPr>
                <a:t> </a:t>
              </a:r>
              <a:r>
                <a:rPr lang="en-GB" sz="1200" dirty="0" err="1">
                  <a:latin typeface="Arial" pitchFamily="34" charset="0"/>
                  <a:cs typeface="Arial" pitchFamily="34" charset="0"/>
                </a:rPr>
                <a:t>quan</a:t>
              </a:r>
              <a:endParaRPr lang="en-GB" sz="1200" dirty="0">
                <a:latin typeface="Arial" pitchFamily="34" charset="0"/>
                <a:cs typeface="Arial" pitchFamily="34" charset="0"/>
              </a:endParaRPr>
            </a:p>
          </p:txBody>
        </p:sp>
      </p:grpSp>
      <p:sp>
        <p:nvSpPr>
          <p:cNvPr id="2" name="TextBox 1">
            <a:extLst>
              <a:ext uri="{FF2B5EF4-FFF2-40B4-BE49-F238E27FC236}">
                <a16:creationId xmlns:a16="http://schemas.microsoft.com/office/drawing/2014/main" id="{B40FB790-FFED-D110-3568-D338328B823F}"/>
              </a:ext>
            </a:extLst>
          </p:cNvPr>
          <p:cNvSpPr txBox="1"/>
          <p:nvPr/>
        </p:nvSpPr>
        <p:spPr>
          <a:xfrm>
            <a:off x="371682" y="558284"/>
            <a:ext cx="8181354" cy="461665"/>
          </a:xfrm>
          <a:prstGeom prst="rect">
            <a:avLst/>
          </a:prstGeom>
          <a:noFill/>
        </p:spPr>
        <p:txBody>
          <a:bodyPr wrap="square" rtlCol="0">
            <a:spAutoFit/>
          </a:bodyPr>
          <a:lstStyle/>
          <a:p>
            <a:r>
              <a:rPr lang="en-US" sz="2400" b="1" dirty="0">
                <a:solidFill>
                  <a:schemeClr val="bg1">
                    <a:lumMod val="50000"/>
                  </a:schemeClr>
                </a:solidFill>
              </a:rPr>
              <a:t>About Dataset</a:t>
            </a:r>
          </a:p>
        </p:txBody>
      </p:sp>
      <p:sp>
        <p:nvSpPr>
          <p:cNvPr id="3" name="TextBox 2">
            <a:extLst>
              <a:ext uri="{FF2B5EF4-FFF2-40B4-BE49-F238E27FC236}">
                <a16:creationId xmlns:a16="http://schemas.microsoft.com/office/drawing/2014/main" id="{261F05D0-C55E-08C4-CFCD-FD92873B74E6}"/>
              </a:ext>
            </a:extLst>
          </p:cNvPr>
          <p:cNvSpPr txBox="1"/>
          <p:nvPr/>
        </p:nvSpPr>
        <p:spPr>
          <a:xfrm>
            <a:off x="1600200" y="971550"/>
            <a:ext cx="6629400" cy="3622530"/>
          </a:xfrm>
          <a:prstGeom prst="rect">
            <a:avLst/>
          </a:prstGeom>
          <a:noFill/>
        </p:spPr>
        <p:txBody>
          <a:bodyPr wrap="square" rtlCol="0">
            <a:spAutoFit/>
          </a:bodyPr>
          <a:lstStyle/>
          <a:p>
            <a:pPr>
              <a:lnSpc>
                <a:spcPct val="300000"/>
              </a:lnSpc>
            </a:pPr>
            <a:r>
              <a:rPr lang="en-US" sz="2000" b="1" dirty="0">
                <a:solidFill>
                  <a:schemeClr val="bg1">
                    <a:lumMod val="50000"/>
                  </a:schemeClr>
                </a:solidFill>
              </a:rPr>
              <a:t>The dataset set includes information about:</a:t>
            </a:r>
          </a:p>
          <a:p>
            <a:pPr marL="285750" indent="-285750">
              <a:lnSpc>
                <a:spcPct val="300000"/>
              </a:lnSpc>
              <a:buFont typeface="Arial" panose="020B0604020202020204" pitchFamily="34" charset="0"/>
              <a:buChar char="•"/>
            </a:pPr>
            <a:r>
              <a:rPr lang="en-US" sz="2000" dirty="0">
                <a:solidFill>
                  <a:schemeClr val="bg1">
                    <a:lumMod val="50000"/>
                  </a:schemeClr>
                </a:solidFill>
              </a:rPr>
              <a:t>Employees who left the company</a:t>
            </a:r>
          </a:p>
          <a:p>
            <a:pPr marL="285750" indent="-285750">
              <a:lnSpc>
                <a:spcPct val="300000"/>
              </a:lnSpc>
              <a:buFont typeface="Arial" panose="020B0604020202020204" pitchFamily="34" charset="0"/>
              <a:buChar char="•"/>
            </a:pPr>
            <a:r>
              <a:rPr lang="en-US" sz="2000" dirty="0">
                <a:solidFill>
                  <a:schemeClr val="bg1">
                    <a:lumMod val="50000"/>
                  </a:schemeClr>
                </a:solidFill>
              </a:rPr>
              <a:t>Salary for each employee</a:t>
            </a:r>
          </a:p>
          <a:p>
            <a:pPr marL="285750" indent="-285750">
              <a:lnSpc>
                <a:spcPct val="300000"/>
              </a:lnSpc>
              <a:buFont typeface="Arial" panose="020B0604020202020204" pitchFamily="34" charset="0"/>
              <a:buChar char="•"/>
            </a:pPr>
            <a:r>
              <a:rPr lang="en-US" sz="2000" dirty="0">
                <a:solidFill>
                  <a:schemeClr val="bg1">
                    <a:lumMod val="50000"/>
                  </a:schemeClr>
                </a:solidFill>
              </a:rPr>
              <a:t>Engagement score and performance score</a:t>
            </a:r>
          </a:p>
        </p:txBody>
      </p:sp>
    </p:spTree>
    <p:extLst>
      <p:ext uri="{BB962C8B-B14F-4D97-AF65-F5344CB8AC3E}">
        <p14:creationId xmlns:p14="http://schemas.microsoft.com/office/powerpoint/2010/main" val="358502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465F04-56FD-4B46-A447-3914CF1CD41B}"/>
              </a:ext>
            </a:extLst>
          </p:cNvPr>
          <p:cNvGrpSpPr/>
          <p:nvPr/>
        </p:nvGrpSpPr>
        <p:grpSpPr>
          <a:xfrm>
            <a:off x="371682" y="90618"/>
            <a:ext cx="8400636" cy="345256"/>
            <a:chOff x="371682" y="90618"/>
            <a:chExt cx="8400636" cy="345256"/>
          </a:xfrm>
        </p:grpSpPr>
        <p:sp>
          <p:nvSpPr>
            <p:cNvPr id="13" name="Shape 230">
              <a:extLst>
                <a:ext uri="{FF2B5EF4-FFF2-40B4-BE49-F238E27FC236}">
                  <a16:creationId xmlns:a16="http://schemas.microsoft.com/office/drawing/2014/main" id="{15E7F325-16AA-4C1B-919E-4BA23F6C753F}"/>
                </a:ext>
              </a:extLst>
            </p:cNvPr>
            <p:cNvSpPr/>
            <p:nvPr/>
          </p:nvSpPr>
          <p:spPr>
            <a:xfrm>
              <a:off x="371682" y="170410"/>
              <a:ext cx="8316000" cy="252000"/>
            </a:xfrm>
            <a:prstGeom prst="roundRect">
              <a:avLst>
                <a:gd name="adj" fmla="val 50000"/>
              </a:avLst>
            </a:prstGeom>
            <a:solidFill>
              <a:srgbClr val="EDEDED"/>
            </a:solidFill>
            <a:ln w="12700">
              <a:miter lim="400000"/>
            </a:ln>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7" name="TextBox 16">
              <a:extLst>
                <a:ext uri="{FF2B5EF4-FFF2-40B4-BE49-F238E27FC236}">
                  <a16:creationId xmlns:a16="http://schemas.microsoft.com/office/drawing/2014/main" id="{14C0104E-3FF8-49F1-8C30-A424B6681A59}"/>
                </a:ext>
              </a:extLst>
            </p:cNvPr>
            <p:cNvSpPr txBox="1"/>
            <p:nvPr/>
          </p:nvSpPr>
          <p:spPr>
            <a:xfrm>
              <a:off x="5211134" y="115806"/>
              <a:ext cx="1305600"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Dự</a:t>
              </a:r>
              <a:r>
                <a:rPr lang="en-GB" sz="1200" dirty="0">
                  <a:latin typeface="Arial" pitchFamily="34" charset="0"/>
                  <a:cs typeface="Arial" pitchFamily="34" charset="0"/>
                </a:rPr>
                <a:t> </a:t>
              </a:r>
              <a:r>
                <a:rPr lang="en-GB" sz="1200" dirty="0" err="1">
                  <a:latin typeface="Arial" pitchFamily="34" charset="0"/>
                  <a:cs typeface="Arial" pitchFamily="34" charset="0"/>
                </a:rPr>
                <a:t>đoán</a:t>
              </a:r>
              <a:endParaRPr lang="en-GB" sz="1200" dirty="0">
                <a:latin typeface="Arial" pitchFamily="34" charset="0"/>
                <a:cs typeface="Arial" pitchFamily="34" charset="0"/>
              </a:endParaRPr>
            </a:p>
          </p:txBody>
        </p:sp>
        <p:sp>
          <p:nvSpPr>
            <p:cNvPr id="18" name="TextBox 17">
              <a:extLst>
                <a:ext uri="{FF2B5EF4-FFF2-40B4-BE49-F238E27FC236}">
                  <a16:creationId xmlns:a16="http://schemas.microsoft.com/office/drawing/2014/main" id="{8C082A50-604E-407B-A36F-ECB6BB9D5D5F}"/>
                </a:ext>
              </a:extLst>
            </p:cNvPr>
            <p:cNvSpPr txBox="1"/>
            <p:nvPr/>
          </p:nvSpPr>
          <p:spPr>
            <a:xfrm>
              <a:off x="7308818" y="124747"/>
              <a:ext cx="1463500" cy="276999"/>
            </a:xfrm>
            <a:prstGeom prst="rect">
              <a:avLst/>
            </a:prstGeom>
            <a:noFill/>
          </p:spPr>
          <p:txBody>
            <a:bodyPr wrap="square" rtlCol="0" anchor="ctr">
              <a:spAutoFit/>
            </a:bodyPr>
            <a:lstStyle/>
            <a:p>
              <a:r>
                <a:rPr lang="en-GB" sz="1200" dirty="0" err="1">
                  <a:latin typeface="Arial" pitchFamily="34" charset="0"/>
                  <a:cs typeface="Arial" pitchFamily="34" charset="0"/>
                </a:rPr>
                <a:t>Khuyến</a:t>
              </a:r>
              <a:r>
                <a:rPr lang="en-GB" sz="1200" dirty="0">
                  <a:latin typeface="Arial" pitchFamily="34" charset="0"/>
                  <a:cs typeface="Arial" pitchFamily="34" charset="0"/>
                </a:rPr>
                <a:t> </a:t>
              </a:r>
              <a:r>
                <a:rPr lang="en-GB" sz="1200" dirty="0" err="1">
                  <a:latin typeface="Arial" pitchFamily="34" charset="0"/>
                  <a:cs typeface="Arial" pitchFamily="34" charset="0"/>
                </a:rPr>
                <a:t>nghị</a:t>
              </a:r>
              <a:endParaRPr lang="en-GB" sz="1200" dirty="0">
                <a:latin typeface="Arial" pitchFamily="34" charset="0"/>
                <a:cs typeface="Arial" pitchFamily="34" charset="0"/>
              </a:endParaRPr>
            </a:p>
          </p:txBody>
        </p:sp>
        <p:sp>
          <p:nvSpPr>
            <p:cNvPr id="7" name="Shape 231">
              <a:extLst>
                <a:ext uri="{FF2B5EF4-FFF2-40B4-BE49-F238E27FC236}">
                  <a16:creationId xmlns:a16="http://schemas.microsoft.com/office/drawing/2014/main" id="{5E40D663-F232-5589-CEE3-7BCBC4E22160}"/>
                </a:ext>
              </a:extLst>
            </p:cNvPr>
            <p:cNvSpPr/>
            <p:nvPr/>
          </p:nvSpPr>
          <p:spPr>
            <a:xfrm>
              <a:off x="656873" y="90618"/>
              <a:ext cx="1305600" cy="345256"/>
            </a:xfrm>
            <a:prstGeom prst="roundRect">
              <a:avLst>
                <a:gd name="adj" fmla="val 50000"/>
              </a:avLst>
            </a:prstGeom>
            <a:solidFill>
              <a:srgbClr val="FFC601"/>
            </a:solidFill>
            <a:ln w="12700">
              <a:miter lim="400000"/>
            </a:ln>
            <a:effectLst>
              <a:outerShdw blurRad="177800" dist="25400" dir="5400000" rotWithShape="0">
                <a:srgbClr val="000000">
                  <a:alpha val="51898"/>
                </a:srgbClr>
              </a:outerShdw>
            </a:effectLst>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6" name="TextBox 15">
              <a:extLst>
                <a:ext uri="{FF2B5EF4-FFF2-40B4-BE49-F238E27FC236}">
                  <a16:creationId xmlns:a16="http://schemas.microsoft.com/office/drawing/2014/main" id="{8BA07DAB-4EA0-4C4E-8CE2-2FFAE6C16187}"/>
                </a:ext>
              </a:extLst>
            </p:cNvPr>
            <p:cNvSpPr txBox="1"/>
            <p:nvPr/>
          </p:nvSpPr>
          <p:spPr>
            <a:xfrm>
              <a:off x="3185536" y="115806"/>
              <a:ext cx="1413045" cy="276999"/>
            </a:xfrm>
            <a:prstGeom prst="rect">
              <a:avLst/>
            </a:prstGeom>
            <a:noFill/>
          </p:spPr>
          <p:txBody>
            <a:bodyPr wrap="square" rtlCol="0" anchor="ctr">
              <a:spAutoFit/>
            </a:bodyPr>
            <a:lstStyle/>
            <a:p>
              <a:r>
                <a:rPr lang="en-GB" sz="1200" dirty="0" err="1">
                  <a:latin typeface="Arial" pitchFamily="34" charset="0"/>
                  <a:cs typeface="Arial" pitchFamily="34" charset="0"/>
                </a:rPr>
                <a:t>Phân</a:t>
              </a:r>
              <a:r>
                <a:rPr lang="en-GB" sz="1200" dirty="0">
                  <a:latin typeface="Arial" pitchFamily="34" charset="0"/>
                  <a:cs typeface="Arial" pitchFamily="34" charset="0"/>
                </a:rPr>
                <a:t> </a:t>
              </a:r>
              <a:r>
                <a:rPr lang="en-GB" sz="1200" dirty="0" err="1">
                  <a:latin typeface="Arial" pitchFamily="34" charset="0"/>
                  <a:cs typeface="Arial" pitchFamily="34" charset="0"/>
                </a:rPr>
                <a:t>tích</a:t>
              </a:r>
              <a:endParaRPr lang="en-GB" sz="1200" dirty="0">
                <a:latin typeface="Arial" pitchFamily="34" charset="0"/>
                <a:cs typeface="Arial" pitchFamily="34" charset="0"/>
              </a:endParaRPr>
            </a:p>
          </p:txBody>
        </p:sp>
        <p:sp>
          <p:nvSpPr>
            <p:cNvPr id="20" name="TextBox 19">
              <a:extLst>
                <a:ext uri="{FF2B5EF4-FFF2-40B4-BE49-F238E27FC236}">
                  <a16:creationId xmlns:a16="http://schemas.microsoft.com/office/drawing/2014/main" id="{E6432FDB-2BA1-4BE6-9B12-357CDBD0CB8F}"/>
                </a:ext>
              </a:extLst>
            </p:cNvPr>
            <p:cNvSpPr txBox="1"/>
            <p:nvPr/>
          </p:nvSpPr>
          <p:spPr>
            <a:xfrm>
              <a:off x="750963" y="115806"/>
              <a:ext cx="1143001"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Tổng</a:t>
              </a:r>
              <a:r>
                <a:rPr lang="en-GB" sz="1200" dirty="0">
                  <a:latin typeface="Arial" pitchFamily="34" charset="0"/>
                  <a:cs typeface="Arial" pitchFamily="34" charset="0"/>
                </a:rPr>
                <a:t> </a:t>
              </a:r>
              <a:r>
                <a:rPr lang="en-GB" sz="1200" dirty="0" err="1">
                  <a:latin typeface="Arial" pitchFamily="34" charset="0"/>
                  <a:cs typeface="Arial" pitchFamily="34" charset="0"/>
                </a:rPr>
                <a:t>quan</a:t>
              </a:r>
              <a:endParaRPr lang="en-GB" sz="1200" dirty="0">
                <a:latin typeface="Arial" pitchFamily="34" charset="0"/>
                <a:cs typeface="Arial" pitchFamily="34" charset="0"/>
              </a:endParaRPr>
            </a:p>
          </p:txBody>
        </p:sp>
      </p:grpSp>
      <p:sp>
        <p:nvSpPr>
          <p:cNvPr id="2" name="TextBox 1">
            <a:extLst>
              <a:ext uri="{FF2B5EF4-FFF2-40B4-BE49-F238E27FC236}">
                <a16:creationId xmlns:a16="http://schemas.microsoft.com/office/drawing/2014/main" id="{B40FB790-FFED-D110-3568-D338328B823F}"/>
              </a:ext>
            </a:extLst>
          </p:cNvPr>
          <p:cNvSpPr txBox="1"/>
          <p:nvPr/>
        </p:nvSpPr>
        <p:spPr>
          <a:xfrm>
            <a:off x="371682" y="558284"/>
            <a:ext cx="8181354" cy="461665"/>
          </a:xfrm>
          <a:prstGeom prst="rect">
            <a:avLst/>
          </a:prstGeom>
          <a:noFill/>
        </p:spPr>
        <p:txBody>
          <a:bodyPr wrap="square" rtlCol="0">
            <a:spAutoFit/>
          </a:bodyPr>
          <a:lstStyle/>
          <a:p>
            <a:r>
              <a:rPr lang="en-US" sz="2400" b="1" dirty="0">
                <a:solidFill>
                  <a:schemeClr val="bg1">
                    <a:lumMod val="50000"/>
                  </a:schemeClr>
                </a:solidFill>
              </a:rPr>
              <a:t>Overview of human resources situation in 2018</a:t>
            </a:r>
          </a:p>
        </p:txBody>
      </p:sp>
      <p:sp>
        <p:nvSpPr>
          <p:cNvPr id="3" name="TextBox 2">
            <a:extLst>
              <a:ext uri="{FF2B5EF4-FFF2-40B4-BE49-F238E27FC236}">
                <a16:creationId xmlns:a16="http://schemas.microsoft.com/office/drawing/2014/main" id="{261F05D0-C55E-08C4-CFCD-FD92873B74E6}"/>
              </a:ext>
            </a:extLst>
          </p:cNvPr>
          <p:cNvSpPr txBox="1"/>
          <p:nvPr/>
        </p:nvSpPr>
        <p:spPr>
          <a:xfrm>
            <a:off x="371682" y="2513728"/>
            <a:ext cx="8400636" cy="14296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b="0" i="0" dirty="0">
                <a:solidFill>
                  <a:srgbClr val="3C4043"/>
                </a:solidFill>
                <a:effectLst/>
              </a:rPr>
              <a:t>At the beginning of 2018, headcount was 208. The number of employees leaving the job is 102, accounting for 48.92%. This is an alarming number.</a:t>
            </a:r>
          </a:p>
          <a:p>
            <a:pPr marL="342900" indent="-342900">
              <a:lnSpc>
                <a:spcPct val="150000"/>
              </a:lnSpc>
              <a:buFont typeface="Arial" panose="020B0604020202020204" pitchFamily="34" charset="0"/>
              <a:buChar char="•"/>
            </a:pPr>
            <a:endParaRPr lang="en-US" sz="2000" dirty="0">
              <a:solidFill>
                <a:schemeClr val="bg1">
                  <a:lumMod val="50000"/>
                </a:schemeClr>
              </a:solidFill>
            </a:endParaRPr>
          </a:p>
        </p:txBody>
      </p:sp>
      <p:pic>
        <p:nvPicPr>
          <p:cNvPr id="8" name="Picture 7">
            <a:extLst>
              <a:ext uri="{FF2B5EF4-FFF2-40B4-BE49-F238E27FC236}">
                <a16:creationId xmlns:a16="http://schemas.microsoft.com/office/drawing/2014/main" id="{7D776F53-0DE1-170A-63C9-6FEC98112345}"/>
              </a:ext>
            </a:extLst>
          </p:cNvPr>
          <p:cNvPicPr>
            <a:picLocks noChangeAspect="1"/>
          </p:cNvPicPr>
          <p:nvPr/>
        </p:nvPicPr>
        <p:blipFill>
          <a:blip r:embed="rId3"/>
          <a:stretch>
            <a:fillRect/>
          </a:stretch>
        </p:blipFill>
        <p:spPr>
          <a:xfrm>
            <a:off x="410095" y="1041657"/>
            <a:ext cx="8323809" cy="933333"/>
          </a:xfrm>
          <a:prstGeom prst="rect">
            <a:avLst/>
          </a:prstGeom>
        </p:spPr>
      </p:pic>
    </p:spTree>
    <p:extLst>
      <p:ext uri="{BB962C8B-B14F-4D97-AF65-F5344CB8AC3E}">
        <p14:creationId xmlns:p14="http://schemas.microsoft.com/office/powerpoint/2010/main" val="3832145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465F04-56FD-4B46-A447-3914CF1CD41B}"/>
              </a:ext>
            </a:extLst>
          </p:cNvPr>
          <p:cNvGrpSpPr/>
          <p:nvPr/>
        </p:nvGrpSpPr>
        <p:grpSpPr>
          <a:xfrm>
            <a:off x="371682" y="90618"/>
            <a:ext cx="8400636" cy="345256"/>
            <a:chOff x="371682" y="90618"/>
            <a:chExt cx="8400636" cy="345256"/>
          </a:xfrm>
        </p:grpSpPr>
        <p:sp>
          <p:nvSpPr>
            <p:cNvPr id="13" name="Shape 230">
              <a:extLst>
                <a:ext uri="{FF2B5EF4-FFF2-40B4-BE49-F238E27FC236}">
                  <a16:creationId xmlns:a16="http://schemas.microsoft.com/office/drawing/2014/main" id="{15E7F325-16AA-4C1B-919E-4BA23F6C753F}"/>
                </a:ext>
              </a:extLst>
            </p:cNvPr>
            <p:cNvSpPr/>
            <p:nvPr/>
          </p:nvSpPr>
          <p:spPr>
            <a:xfrm>
              <a:off x="371682" y="170410"/>
              <a:ext cx="8316000" cy="252000"/>
            </a:xfrm>
            <a:prstGeom prst="roundRect">
              <a:avLst>
                <a:gd name="adj" fmla="val 50000"/>
              </a:avLst>
            </a:prstGeom>
            <a:solidFill>
              <a:srgbClr val="EDEDED"/>
            </a:solidFill>
            <a:ln w="12700">
              <a:miter lim="400000"/>
            </a:ln>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7" name="TextBox 16">
              <a:extLst>
                <a:ext uri="{FF2B5EF4-FFF2-40B4-BE49-F238E27FC236}">
                  <a16:creationId xmlns:a16="http://schemas.microsoft.com/office/drawing/2014/main" id="{14C0104E-3FF8-49F1-8C30-A424B6681A59}"/>
                </a:ext>
              </a:extLst>
            </p:cNvPr>
            <p:cNvSpPr txBox="1"/>
            <p:nvPr/>
          </p:nvSpPr>
          <p:spPr>
            <a:xfrm>
              <a:off x="5211134" y="115806"/>
              <a:ext cx="1305600"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Dự</a:t>
              </a:r>
              <a:r>
                <a:rPr lang="en-GB" sz="1200" dirty="0">
                  <a:latin typeface="Arial" pitchFamily="34" charset="0"/>
                  <a:cs typeface="Arial" pitchFamily="34" charset="0"/>
                </a:rPr>
                <a:t> </a:t>
              </a:r>
              <a:r>
                <a:rPr lang="en-GB" sz="1200" dirty="0" err="1">
                  <a:latin typeface="Arial" pitchFamily="34" charset="0"/>
                  <a:cs typeface="Arial" pitchFamily="34" charset="0"/>
                </a:rPr>
                <a:t>đoán</a:t>
              </a:r>
              <a:endParaRPr lang="en-GB" sz="1200" dirty="0">
                <a:latin typeface="Arial" pitchFamily="34" charset="0"/>
                <a:cs typeface="Arial" pitchFamily="34" charset="0"/>
              </a:endParaRPr>
            </a:p>
          </p:txBody>
        </p:sp>
        <p:sp>
          <p:nvSpPr>
            <p:cNvPr id="18" name="TextBox 17">
              <a:extLst>
                <a:ext uri="{FF2B5EF4-FFF2-40B4-BE49-F238E27FC236}">
                  <a16:creationId xmlns:a16="http://schemas.microsoft.com/office/drawing/2014/main" id="{8C082A50-604E-407B-A36F-ECB6BB9D5D5F}"/>
                </a:ext>
              </a:extLst>
            </p:cNvPr>
            <p:cNvSpPr txBox="1"/>
            <p:nvPr/>
          </p:nvSpPr>
          <p:spPr>
            <a:xfrm>
              <a:off x="7308818" y="124747"/>
              <a:ext cx="1463500" cy="276999"/>
            </a:xfrm>
            <a:prstGeom prst="rect">
              <a:avLst/>
            </a:prstGeom>
            <a:noFill/>
          </p:spPr>
          <p:txBody>
            <a:bodyPr wrap="square" rtlCol="0" anchor="ctr">
              <a:spAutoFit/>
            </a:bodyPr>
            <a:lstStyle/>
            <a:p>
              <a:r>
                <a:rPr lang="en-GB" sz="1200" dirty="0" err="1">
                  <a:latin typeface="Arial" pitchFamily="34" charset="0"/>
                  <a:cs typeface="Arial" pitchFamily="34" charset="0"/>
                </a:rPr>
                <a:t>Khuyến</a:t>
              </a:r>
              <a:r>
                <a:rPr lang="en-GB" sz="1200" dirty="0">
                  <a:latin typeface="Arial" pitchFamily="34" charset="0"/>
                  <a:cs typeface="Arial" pitchFamily="34" charset="0"/>
                </a:rPr>
                <a:t> </a:t>
              </a:r>
              <a:r>
                <a:rPr lang="en-GB" sz="1200" dirty="0" err="1">
                  <a:latin typeface="Arial" pitchFamily="34" charset="0"/>
                  <a:cs typeface="Arial" pitchFamily="34" charset="0"/>
                </a:rPr>
                <a:t>nghị</a:t>
              </a:r>
              <a:endParaRPr lang="en-GB" sz="1200" dirty="0">
                <a:latin typeface="Arial" pitchFamily="34" charset="0"/>
                <a:cs typeface="Arial" pitchFamily="34" charset="0"/>
              </a:endParaRPr>
            </a:p>
          </p:txBody>
        </p:sp>
        <p:sp>
          <p:nvSpPr>
            <p:cNvPr id="7" name="Shape 231">
              <a:extLst>
                <a:ext uri="{FF2B5EF4-FFF2-40B4-BE49-F238E27FC236}">
                  <a16:creationId xmlns:a16="http://schemas.microsoft.com/office/drawing/2014/main" id="{5E40D663-F232-5589-CEE3-7BCBC4E22160}"/>
                </a:ext>
              </a:extLst>
            </p:cNvPr>
            <p:cNvSpPr/>
            <p:nvPr/>
          </p:nvSpPr>
          <p:spPr>
            <a:xfrm>
              <a:off x="656873" y="90618"/>
              <a:ext cx="1305600" cy="345256"/>
            </a:xfrm>
            <a:prstGeom prst="roundRect">
              <a:avLst>
                <a:gd name="adj" fmla="val 50000"/>
              </a:avLst>
            </a:prstGeom>
            <a:solidFill>
              <a:srgbClr val="FFC601"/>
            </a:solidFill>
            <a:ln w="12700">
              <a:miter lim="400000"/>
            </a:ln>
            <a:effectLst>
              <a:outerShdw blurRad="177800" dist="25400" dir="5400000" rotWithShape="0">
                <a:srgbClr val="000000">
                  <a:alpha val="51898"/>
                </a:srgbClr>
              </a:outerShdw>
            </a:effectLst>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6" name="TextBox 15">
              <a:extLst>
                <a:ext uri="{FF2B5EF4-FFF2-40B4-BE49-F238E27FC236}">
                  <a16:creationId xmlns:a16="http://schemas.microsoft.com/office/drawing/2014/main" id="{8BA07DAB-4EA0-4C4E-8CE2-2FFAE6C16187}"/>
                </a:ext>
              </a:extLst>
            </p:cNvPr>
            <p:cNvSpPr txBox="1"/>
            <p:nvPr/>
          </p:nvSpPr>
          <p:spPr>
            <a:xfrm>
              <a:off x="3185536" y="115806"/>
              <a:ext cx="1413045" cy="276999"/>
            </a:xfrm>
            <a:prstGeom prst="rect">
              <a:avLst/>
            </a:prstGeom>
            <a:noFill/>
          </p:spPr>
          <p:txBody>
            <a:bodyPr wrap="square" rtlCol="0" anchor="ctr">
              <a:spAutoFit/>
            </a:bodyPr>
            <a:lstStyle/>
            <a:p>
              <a:r>
                <a:rPr lang="en-GB" sz="1200" dirty="0" err="1">
                  <a:latin typeface="Arial" pitchFamily="34" charset="0"/>
                  <a:cs typeface="Arial" pitchFamily="34" charset="0"/>
                </a:rPr>
                <a:t>Phân</a:t>
              </a:r>
              <a:r>
                <a:rPr lang="en-GB" sz="1200" dirty="0">
                  <a:latin typeface="Arial" pitchFamily="34" charset="0"/>
                  <a:cs typeface="Arial" pitchFamily="34" charset="0"/>
                </a:rPr>
                <a:t> </a:t>
              </a:r>
              <a:r>
                <a:rPr lang="en-GB" sz="1200" dirty="0" err="1">
                  <a:latin typeface="Arial" pitchFamily="34" charset="0"/>
                  <a:cs typeface="Arial" pitchFamily="34" charset="0"/>
                </a:rPr>
                <a:t>tích</a:t>
              </a:r>
              <a:endParaRPr lang="en-GB" sz="1200" dirty="0">
                <a:latin typeface="Arial" pitchFamily="34" charset="0"/>
                <a:cs typeface="Arial" pitchFamily="34" charset="0"/>
              </a:endParaRPr>
            </a:p>
          </p:txBody>
        </p:sp>
        <p:sp>
          <p:nvSpPr>
            <p:cNvPr id="20" name="TextBox 19">
              <a:extLst>
                <a:ext uri="{FF2B5EF4-FFF2-40B4-BE49-F238E27FC236}">
                  <a16:creationId xmlns:a16="http://schemas.microsoft.com/office/drawing/2014/main" id="{E6432FDB-2BA1-4BE6-9B12-357CDBD0CB8F}"/>
                </a:ext>
              </a:extLst>
            </p:cNvPr>
            <p:cNvSpPr txBox="1"/>
            <p:nvPr/>
          </p:nvSpPr>
          <p:spPr>
            <a:xfrm>
              <a:off x="750963" y="115806"/>
              <a:ext cx="1143001"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Tổng</a:t>
              </a:r>
              <a:r>
                <a:rPr lang="en-GB" sz="1200" dirty="0">
                  <a:latin typeface="Arial" pitchFamily="34" charset="0"/>
                  <a:cs typeface="Arial" pitchFamily="34" charset="0"/>
                </a:rPr>
                <a:t> </a:t>
              </a:r>
              <a:r>
                <a:rPr lang="en-GB" sz="1200" dirty="0" err="1">
                  <a:latin typeface="Arial" pitchFamily="34" charset="0"/>
                  <a:cs typeface="Arial" pitchFamily="34" charset="0"/>
                </a:rPr>
                <a:t>quan</a:t>
              </a:r>
              <a:endParaRPr lang="en-GB" sz="1200" dirty="0">
                <a:latin typeface="Arial" pitchFamily="34" charset="0"/>
                <a:cs typeface="Arial" pitchFamily="34" charset="0"/>
              </a:endParaRPr>
            </a:p>
          </p:txBody>
        </p:sp>
      </p:grpSp>
      <p:sp>
        <p:nvSpPr>
          <p:cNvPr id="2" name="TextBox 1">
            <a:extLst>
              <a:ext uri="{FF2B5EF4-FFF2-40B4-BE49-F238E27FC236}">
                <a16:creationId xmlns:a16="http://schemas.microsoft.com/office/drawing/2014/main" id="{B40FB790-FFED-D110-3568-D338328B823F}"/>
              </a:ext>
            </a:extLst>
          </p:cNvPr>
          <p:cNvSpPr txBox="1"/>
          <p:nvPr/>
        </p:nvSpPr>
        <p:spPr>
          <a:xfrm>
            <a:off x="371682" y="558284"/>
            <a:ext cx="8181354" cy="461665"/>
          </a:xfrm>
          <a:prstGeom prst="rect">
            <a:avLst/>
          </a:prstGeom>
          <a:noFill/>
        </p:spPr>
        <p:txBody>
          <a:bodyPr wrap="square" rtlCol="0">
            <a:spAutoFit/>
          </a:bodyPr>
          <a:lstStyle/>
          <a:p>
            <a:r>
              <a:rPr lang="en-US" sz="2400" b="1" dirty="0">
                <a:solidFill>
                  <a:schemeClr val="bg1">
                    <a:lumMod val="50000"/>
                  </a:schemeClr>
                </a:solidFill>
              </a:rPr>
              <a:t>Overview of human resources situation in 2018</a:t>
            </a:r>
          </a:p>
        </p:txBody>
      </p:sp>
      <p:pic>
        <p:nvPicPr>
          <p:cNvPr id="8" name="Picture 7">
            <a:extLst>
              <a:ext uri="{FF2B5EF4-FFF2-40B4-BE49-F238E27FC236}">
                <a16:creationId xmlns:a16="http://schemas.microsoft.com/office/drawing/2014/main" id="{7D776F53-0DE1-170A-63C9-6FEC98112345}"/>
              </a:ext>
            </a:extLst>
          </p:cNvPr>
          <p:cNvPicPr>
            <a:picLocks noChangeAspect="1"/>
          </p:cNvPicPr>
          <p:nvPr/>
        </p:nvPicPr>
        <p:blipFill>
          <a:blip r:embed="rId3"/>
          <a:stretch>
            <a:fillRect/>
          </a:stretch>
        </p:blipFill>
        <p:spPr>
          <a:xfrm>
            <a:off x="410095" y="1041657"/>
            <a:ext cx="8323809" cy="933333"/>
          </a:xfrm>
          <a:prstGeom prst="rect">
            <a:avLst/>
          </a:prstGeom>
        </p:spPr>
      </p:pic>
      <p:graphicFrame>
        <p:nvGraphicFramePr>
          <p:cNvPr id="4" name="Table 3">
            <a:extLst>
              <a:ext uri="{FF2B5EF4-FFF2-40B4-BE49-F238E27FC236}">
                <a16:creationId xmlns:a16="http://schemas.microsoft.com/office/drawing/2014/main" id="{E5E00651-BF3F-2DA3-627F-002D41F83726}"/>
              </a:ext>
            </a:extLst>
          </p:cNvPr>
          <p:cNvGraphicFramePr>
            <a:graphicFrameLocks noGrp="1"/>
          </p:cNvGraphicFramePr>
          <p:nvPr>
            <p:extLst>
              <p:ext uri="{D42A27DB-BD31-4B8C-83A1-F6EECF244321}">
                <p14:modId xmlns:p14="http://schemas.microsoft.com/office/powerpoint/2010/main" val="89992523"/>
              </p:ext>
            </p:extLst>
          </p:nvPr>
        </p:nvGraphicFramePr>
        <p:xfrm>
          <a:off x="1447799" y="2292979"/>
          <a:ext cx="6629401" cy="1828800"/>
        </p:xfrm>
        <a:graphic>
          <a:graphicData uri="http://schemas.openxmlformats.org/drawingml/2006/table">
            <a:tbl>
              <a:tblPr/>
              <a:tblGrid>
                <a:gridCol w="2438401">
                  <a:extLst>
                    <a:ext uri="{9D8B030D-6E8A-4147-A177-3AD203B41FA5}">
                      <a16:colId xmlns:a16="http://schemas.microsoft.com/office/drawing/2014/main" val="2948365705"/>
                    </a:ext>
                  </a:extLst>
                </a:gridCol>
                <a:gridCol w="4191000">
                  <a:extLst>
                    <a:ext uri="{9D8B030D-6E8A-4147-A177-3AD203B41FA5}">
                      <a16:colId xmlns:a16="http://schemas.microsoft.com/office/drawing/2014/main" val="2038512005"/>
                    </a:ext>
                  </a:extLst>
                </a:gridCol>
              </a:tblGrid>
              <a:tr h="0">
                <a:tc>
                  <a:txBody>
                    <a:bodyPr/>
                    <a:lstStyle/>
                    <a:p>
                      <a:pPr algn="ctr"/>
                      <a:r>
                        <a:rPr lang="en-US" b="1" dirty="0"/>
                        <a:t>Industry</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ctr"/>
                      <a:r>
                        <a:rPr lang="en-US" b="1" dirty="0"/>
                        <a:t>Average Turnover Rate (%)</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44363083"/>
                  </a:ext>
                </a:extLst>
              </a:tr>
              <a:tr h="0">
                <a:tc>
                  <a:txBody>
                    <a:bodyPr/>
                    <a:lstStyle/>
                    <a:p>
                      <a:r>
                        <a:rPr lang="en-US" dirty="0"/>
                        <a:t>Technology</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a:t>15-25</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921589660"/>
                  </a:ext>
                </a:extLst>
              </a:tr>
              <a:tr h="0">
                <a:tc>
                  <a:txBody>
                    <a:bodyPr/>
                    <a:lstStyle/>
                    <a:p>
                      <a:r>
                        <a:rPr lang="en-US" dirty="0"/>
                        <a:t>Healthcare</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a:t>10-15</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872457451"/>
                  </a:ext>
                </a:extLst>
              </a:tr>
              <a:tr h="0">
                <a:tc>
                  <a:txBody>
                    <a:bodyPr/>
                    <a:lstStyle/>
                    <a:p>
                      <a:r>
                        <a:rPr lang="en-US"/>
                        <a:t>Retail</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dirty="0"/>
                        <a:t>20-30</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4251136860"/>
                  </a:ext>
                </a:extLst>
              </a:tr>
              <a:tr h="0">
                <a:tc>
                  <a:txBody>
                    <a:bodyPr/>
                    <a:lstStyle/>
                    <a:p>
                      <a:r>
                        <a:rPr lang="en-US"/>
                        <a:t>Manufacturing</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a:t>10-20</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336623412"/>
                  </a:ext>
                </a:extLst>
              </a:tr>
              <a:tr h="0">
                <a:tc>
                  <a:txBody>
                    <a:bodyPr/>
                    <a:lstStyle/>
                    <a:p>
                      <a:r>
                        <a:rPr lang="en-US"/>
                        <a:t>Hospitality</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r"/>
                      <a:r>
                        <a:rPr lang="en-US" dirty="0"/>
                        <a:t>30-40</a:t>
                      </a:r>
                    </a:p>
                  </a:txBody>
                  <a:tcPr anchor="ctr">
                    <a:lnL>
                      <a:noFill/>
                    </a:lnL>
                    <a:lnR>
                      <a:noFill/>
                    </a:lnR>
                    <a:lnT>
                      <a:noFill/>
                    </a:lnT>
                    <a:lnB>
                      <a:noFill/>
                    </a:lnB>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919523865"/>
                  </a:ext>
                </a:extLst>
              </a:tr>
            </a:tbl>
          </a:graphicData>
        </a:graphic>
      </p:graphicFrame>
    </p:spTree>
    <p:extLst>
      <p:ext uri="{BB962C8B-B14F-4D97-AF65-F5344CB8AC3E}">
        <p14:creationId xmlns:p14="http://schemas.microsoft.com/office/powerpoint/2010/main" val="878730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465F04-56FD-4B46-A447-3914CF1CD41B}"/>
              </a:ext>
            </a:extLst>
          </p:cNvPr>
          <p:cNvGrpSpPr/>
          <p:nvPr/>
        </p:nvGrpSpPr>
        <p:grpSpPr>
          <a:xfrm>
            <a:off x="371682" y="76131"/>
            <a:ext cx="8400636" cy="354014"/>
            <a:chOff x="371682" y="76131"/>
            <a:chExt cx="8400636" cy="354014"/>
          </a:xfrm>
        </p:grpSpPr>
        <p:sp>
          <p:nvSpPr>
            <p:cNvPr id="13" name="Shape 230">
              <a:extLst>
                <a:ext uri="{FF2B5EF4-FFF2-40B4-BE49-F238E27FC236}">
                  <a16:creationId xmlns:a16="http://schemas.microsoft.com/office/drawing/2014/main" id="{15E7F325-16AA-4C1B-919E-4BA23F6C753F}"/>
                </a:ext>
              </a:extLst>
            </p:cNvPr>
            <p:cNvSpPr/>
            <p:nvPr/>
          </p:nvSpPr>
          <p:spPr>
            <a:xfrm>
              <a:off x="371682" y="170410"/>
              <a:ext cx="8316000" cy="252000"/>
            </a:xfrm>
            <a:prstGeom prst="roundRect">
              <a:avLst>
                <a:gd name="adj" fmla="val 50000"/>
              </a:avLst>
            </a:prstGeom>
            <a:solidFill>
              <a:srgbClr val="EDEDED"/>
            </a:solidFill>
            <a:ln w="12700">
              <a:miter lim="400000"/>
            </a:ln>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9" name="Shape 231">
              <a:extLst>
                <a:ext uri="{FF2B5EF4-FFF2-40B4-BE49-F238E27FC236}">
                  <a16:creationId xmlns:a16="http://schemas.microsoft.com/office/drawing/2014/main" id="{504D520B-B443-49EC-A25B-8D2DE727D962}"/>
                </a:ext>
              </a:extLst>
            </p:cNvPr>
            <p:cNvSpPr/>
            <p:nvPr/>
          </p:nvSpPr>
          <p:spPr>
            <a:xfrm>
              <a:off x="2733000" y="84889"/>
              <a:ext cx="1305600" cy="345256"/>
            </a:xfrm>
            <a:prstGeom prst="roundRect">
              <a:avLst>
                <a:gd name="adj" fmla="val 50000"/>
              </a:avLst>
            </a:prstGeom>
            <a:solidFill>
              <a:srgbClr val="FFC601"/>
            </a:solidFill>
            <a:ln w="12700">
              <a:miter lim="400000"/>
            </a:ln>
            <a:effectLst>
              <a:outerShdw blurRad="177800" dist="25400" dir="5400000" rotWithShape="0">
                <a:srgbClr val="000000">
                  <a:alpha val="51898"/>
                </a:srgbClr>
              </a:outerShdw>
            </a:effectLst>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7" name="TextBox 16">
              <a:extLst>
                <a:ext uri="{FF2B5EF4-FFF2-40B4-BE49-F238E27FC236}">
                  <a16:creationId xmlns:a16="http://schemas.microsoft.com/office/drawing/2014/main" id="{14C0104E-3FF8-49F1-8C30-A424B6681A59}"/>
                </a:ext>
              </a:extLst>
            </p:cNvPr>
            <p:cNvSpPr txBox="1"/>
            <p:nvPr/>
          </p:nvSpPr>
          <p:spPr>
            <a:xfrm>
              <a:off x="5211134" y="115806"/>
              <a:ext cx="1305600"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Dự</a:t>
              </a:r>
              <a:r>
                <a:rPr lang="en-GB" sz="1200" dirty="0">
                  <a:latin typeface="Arial" pitchFamily="34" charset="0"/>
                  <a:cs typeface="Arial" pitchFamily="34" charset="0"/>
                </a:rPr>
                <a:t> </a:t>
              </a:r>
              <a:r>
                <a:rPr lang="en-GB" sz="1200" dirty="0" err="1">
                  <a:latin typeface="Arial" pitchFamily="34" charset="0"/>
                  <a:cs typeface="Arial" pitchFamily="34" charset="0"/>
                </a:rPr>
                <a:t>đoán</a:t>
              </a:r>
              <a:endParaRPr lang="en-GB" sz="1200" dirty="0">
                <a:latin typeface="Arial" pitchFamily="34" charset="0"/>
                <a:cs typeface="Arial" pitchFamily="34" charset="0"/>
              </a:endParaRPr>
            </a:p>
          </p:txBody>
        </p:sp>
        <p:sp>
          <p:nvSpPr>
            <p:cNvPr id="18" name="TextBox 17">
              <a:extLst>
                <a:ext uri="{FF2B5EF4-FFF2-40B4-BE49-F238E27FC236}">
                  <a16:creationId xmlns:a16="http://schemas.microsoft.com/office/drawing/2014/main" id="{8C082A50-604E-407B-A36F-ECB6BB9D5D5F}"/>
                </a:ext>
              </a:extLst>
            </p:cNvPr>
            <p:cNvSpPr txBox="1"/>
            <p:nvPr/>
          </p:nvSpPr>
          <p:spPr>
            <a:xfrm>
              <a:off x="7308818" y="124747"/>
              <a:ext cx="1463500" cy="276999"/>
            </a:xfrm>
            <a:prstGeom prst="rect">
              <a:avLst/>
            </a:prstGeom>
            <a:noFill/>
          </p:spPr>
          <p:txBody>
            <a:bodyPr wrap="square" rtlCol="0" anchor="ctr">
              <a:spAutoFit/>
            </a:bodyPr>
            <a:lstStyle/>
            <a:p>
              <a:r>
                <a:rPr lang="en-GB" sz="1200" dirty="0" err="1">
                  <a:latin typeface="Arial" pitchFamily="34" charset="0"/>
                  <a:cs typeface="Arial" pitchFamily="34" charset="0"/>
                </a:rPr>
                <a:t>Khuyến</a:t>
              </a:r>
              <a:r>
                <a:rPr lang="en-GB" sz="1200" dirty="0">
                  <a:latin typeface="Arial" pitchFamily="34" charset="0"/>
                  <a:cs typeface="Arial" pitchFamily="34" charset="0"/>
                </a:rPr>
                <a:t> </a:t>
              </a:r>
              <a:r>
                <a:rPr lang="en-GB" sz="1200" dirty="0" err="1">
                  <a:latin typeface="Arial" pitchFamily="34" charset="0"/>
                  <a:cs typeface="Arial" pitchFamily="34" charset="0"/>
                </a:rPr>
                <a:t>nghị</a:t>
              </a:r>
              <a:endParaRPr lang="en-GB" sz="1200" dirty="0">
                <a:latin typeface="Arial" pitchFamily="34" charset="0"/>
                <a:cs typeface="Arial" pitchFamily="34" charset="0"/>
              </a:endParaRPr>
            </a:p>
          </p:txBody>
        </p:sp>
        <p:sp>
          <p:nvSpPr>
            <p:cNvPr id="16" name="TextBox 15">
              <a:extLst>
                <a:ext uri="{FF2B5EF4-FFF2-40B4-BE49-F238E27FC236}">
                  <a16:creationId xmlns:a16="http://schemas.microsoft.com/office/drawing/2014/main" id="{8BA07DAB-4EA0-4C4E-8CE2-2FFAE6C16187}"/>
                </a:ext>
              </a:extLst>
            </p:cNvPr>
            <p:cNvSpPr txBox="1"/>
            <p:nvPr/>
          </p:nvSpPr>
          <p:spPr>
            <a:xfrm>
              <a:off x="2968455" y="76131"/>
              <a:ext cx="1413045" cy="276999"/>
            </a:xfrm>
            <a:prstGeom prst="rect">
              <a:avLst/>
            </a:prstGeom>
            <a:noFill/>
          </p:spPr>
          <p:txBody>
            <a:bodyPr wrap="square" rtlCol="0" anchor="ctr">
              <a:spAutoFit/>
            </a:bodyPr>
            <a:lstStyle/>
            <a:p>
              <a:r>
                <a:rPr lang="en-GB" sz="1200" dirty="0" err="1">
                  <a:latin typeface="Arial" pitchFamily="34" charset="0"/>
                  <a:cs typeface="Arial" pitchFamily="34" charset="0"/>
                </a:rPr>
                <a:t>Phân</a:t>
              </a:r>
              <a:r>
                <a:rPr lang="en-GB" sz="1200" dirty="0">
                  <a:latin typeface="Arial" pitchFamily="34" charset="0"/>
                  <a:cs typeface="Arial" pitchFamily="34" charset="0"/>
                </a:rPr>
                <a:t> </a:t>
              </a:r>
              <a:r>
                <a:rPr lang="en-GB" sz="1200" dirty="0" err="1">
                  <a:latin typeface="Arial" pitchFamily="34" charset="0"/>
                  <a:cs typeface="Arial" pitchFamily="34" charset="0"/>
                </a:rPr>
                <a:t>tích</a:t>
              </a:r>
              <a:endParaRPr lang="en-GB" sz="1200" dirty="0">
                <a:latin typeface="Arial" pitchFamily="34" charset="0"/>
                <a:cs typeface="Arial" pitchFamily="34" charset="0"/>
              </a:endParaRPr>
            </a:p>
          </p:txBody>
        </p:sp>
        <p:sp>
          <p:nvSpPr>
            <p:cNvPr id="20" name="TextBox 19">
              <a:extLst>
                <a:ext uri="{FF2B5EF4-FFF2-40B4-BE49-F238E27FC236}">
                  <a16:creationId xmlns:a16="http://schemas.microsoft.com/office/drawing/2014/main" id="{E6432FDB-2BA1-4BE6-9B12-357CDBD0CB8F}"/>
                </a:ext>
              </a:extLst>
            </p:cNvPr>
            <p:cNvSpPr txBox="1"/>
            <p:nvPr/>
          </p:nvSpPr>
          <p:spPr>
            <a:xfrm>
              <a:off x="667687" y="149278"/>
              <a:ext cx="1143001"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Tổng</a:t>
              </a:r>
              <a:r>
                <a:rPr lang="en-GB" sz="1200" dirty="0">
                  <a:latin typeface="Arial" pitchFamily="34" charset="0"/>
                  <a:cs typeface="Arial" pitchFamily="34" charset="0"/>
                </a:rPr>
                <a:t> </a:t>
              </a:r>
              <a:r>
                <a:rPr lang="en-GB" sz="1200" dirty="0" err="1">
                  <a:latin typeface="Arial" pitchFamily="34" charset="0"/>
                  <a:cs typeface="Arial" pitchFamily="34" charset="0"/>
                </a:rPr>
                <a:t>quan</a:t>
              </a:r>
              <a:endParaRPr lang="en-GB" sz="1200" dirty="0">
                <a:latin typeface="Arial" pitchFamily="34" charset="0"/>
                <a:cs typeface="Arial" pitchFamily="34" charset="0"/>
              </a:endParaRPr>
            </a:p>
          </p:txBody>
        </p:sp>
      </p:grpSp>
    </p:spTree>
    <p:extLst>
      <p:ext uri="{BB962C8B-B14F-4D97-AF65-F5344CB8AC3E}">
        <p14:creationId xmlns:p14="http://schemas.microsoft.com/office/powerpoint/2010/main" val="327569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08E1CB-7B29-4B98-A9F3-8EF43E28995C}"/>
              </a:ext>
            </a:extLst>
          </p:cNvPr>
          <p:cNvGrpSpPr/>
          <p:nvPr/>
        </p:nvGrpSpPr>
        <p:grpSpPr>
          <a:xfrm>
            <a:off x="371682" y="84889"/>
            <a:ext cx="8400636" cy="345256"/>
            <a:chOff x="371682" y="84889"/>
            <a:chExt cx="8400636" cy="345256"/>
          </a:xfrm>
        </p:grpSpPr>
        <p:sp>
          <p:nvSpPr>
            <p:cNvPr id="123" name="Shape 230">
              <a:extLst>
                <a:ext uri="{FF2B5EF4-FFF2-40B4-BE49-F238E27FC236}">
                  <a16:creationId xmlns:a16="http://schemas.microsoft.com/office/drawing/2014/main" id="{17A1B1B2-D4FA-4BD4-B2AB-16ED14CACA4A}"/>
                </a:ext>
              </a:extLst>
            </p:cNvPr>
            <p:cNvSpPr/>
            <p:nvPr/>
          </p:nvSpPr>
          <p:spPr>
            <a:xfrm>
              <a:off x="371682" y="134417"/>
              <a:ext cx="8316000" cy="252000"/>
            </a:xfrm>
            <a:prstGeom prst="roundRect">
              <a:avLst>
                <a:gd name="adj" fmla="val 50000"/>
              </a:avLst>
            </a:prstGeom>
            <a:solidFill>
              <a:srgbClr val="EDEDED"/>
            </a:solidFill>
            <a:ln w="12700">
              <a:miter lim="400000"/>
            </a:ln>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34" name="Shape 231">
              <a:extLst>
                <a:ext uri="{FF2B5EF4-FFF2-40B4-BE49-F238E27FC236}">
                  <a16:creationId xmlns:a16="http://schemas.microsoft.com/office/drawing/2014/main" id="{8B3A1956-167E-4120-938B-918CEE95B824}"/>
                </a:ext>
              </a:extLst>
            </p:cNvPr>
            <p:cNvSpPr/>
            <p:nvPr/>
          </p:nvSpPr>
          <p:spPr>
            <a:xfrm>
              <a:off x="5171400" y="84889"/>
              <a:ext cx="1305600" cy="345256"/>
            </a:xfrm>
            <a:prstGeom prst="roundRect">
              <a:avLst>
                <a:gd name="adj" fmla="val 50000"/>
              </a:avLst>
            </a:prstGeom>
            <a:solidFill>
              <a:srgbClr val="FFC601"/>
            </a:solidFill>
            <a:ln w="12700">
              <a:miter lim="400000"/>
            </a:ln>
            <a:effectLst>
              <a:outerShdw blurRad="177800" dist="25400" dir="5400000" rotWithShape="0">
                <a:srgbClr val="000000">
                  <a:alpha val="51898"/>
                </a:srgbClr>
              </a:outerShdw>
            </a:effectLst>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24" name="TextBox 123">
              <a:extLst>
                <a:ext uri="{FF2B5EF4-FFF2-40B4-BE49-F238E27FC236}">
                  <a16:creationId xmlns:a16="http://schemas.microsoft.com/office/drawing/2014/main" id="{F6D45DC2-12C3-41F5-A187-25F6807DF300}"/>
                </a:ext>
              </a:extLst>
            </p:cNvPr>
            <p:cNvSpPr txBox="1"/>
            <p:nvPr/>
          </p:nvSpPr>
          <p:spPr>
            <a:xfrm>
              <a:off x="2728825" y="120332"/>
              <a:ext cx="1413045" cy="276999"/>
            </a:xfrm>
            <a:prstGeom prst="rect">
              <a:avLst/>
            </a:prstGeom>
            <a:noFill/>
          </p:spPr>
          <p:txBody>
            <a:bodyPr wrap="square" rtlCol="0" anchor="ctr">
              <a:spAutoFit/>
            </a:bodyPr>
            <a:lstStyle/>
            <a:p>
              <a:r>
                <a:rPr lang="en-GB" sz="1200" dirty="0" err="1">
                  <a:latin typeface="Arial" pitchFamily="34" charset="0"/>
                  <a:cs typeface="Arial" pitchFamily="34" charset="0"/>
                </a:rPr>
                <a:t>Phân</a:t>
              </a:r>
              <a:r>
                <a:rPr lang="en-GB" sz="1200" dirty="0">
                  <a:latin typeface="Arial" pitchFamily="34" charset="0"/>
                  <a:cs typeface="Arial" pitchFamily="34" charset="0"/>
                </a:rPr>
                <a:t> tich</a:t>
              </a:r>
            </a:p>
          </p:txBody>
        </p:sp>
        <p:sp>
          <p:nvSpPr>
            <p:cNvPr id="135" name="TextBox 134">
              <a:extLst>
                <a:ext uri="{FF2B5EF4-FFF2-40B4-BE49-F238E27FC236}">
                  <a16:creationId xmlns:a16="http://schemas.microsoft.com/office/drawing/2014/main" id="{6B59FAEA-E24D-48CB-B646-53E7746AA202}"/>
                </a:ext>
              </a:extLst>
            </p:cNvPr>
            <p:cNvSpPr txBox="1"/>
            <p:nvPr/>
          </p:nvSpPr>
          <p:spPr>
            <a:xfrm>
              <a:off x="457200" y="115805"/>
              <a:ext cx="1143001"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Tổng</a:t>
              </a:r>
              <a:r>
                <a:rPr lang="en-GB" sz="1200" dirty="0">
                  <a:latin typeface="Arial" pitchFamily="34" charset="0"/>
                  <a:cs typeface="Arial" pitchFamily="34" charset="0"/>
                </a:rPr>
                <a:t> </a:t>
              </a:r>
              <a:r>
                <a:rPr lang="en-GB" sz="1200" dirty="0" err="1">
                  <a:latin typeface="Arial" pitchFamily="34" charset="0"/>
                  <a:cs typeface="Arial" pitchFamily="34" charset="0"/>
                </a:rPr>
                <a:t>quan</a:t>
              </a:r>
              <a:endParaRPr lang="en-GB" sz="1200" dirty="0">
                <a:latin typeface="Arial" pitchFamily="34" charset="0"/>
                <a:cs typeface="Arial" pitchFamily="34" charset="0"/>
              </a:endParaRPr>
            </a:p>
          </p:txBody>
        </p:sp>
        <p:sp>
          <p:nvSpPr>
            <p:cNvPr id="130" name="TextBox 129">
              <a:extLst>
                <a:ext uri="{FF2B5EF4-FFF2-40B4-BE49-F238E27FC236}">
                  <a16:creationId xmlns:a16="http://schemas.microsoft.com/office/drawing/2014/main" id="{B8327D82-3B95-471F-A5E3-9BA5E9300633}"/>
                </a:ext>
              </a:extLst>
            </p:cNvPr>
            <p:cNvSpPr txBox="1"/>
            <p:nvPr/>
          </p:nvSpPr>
          <p:spPr>
            <a:xfrm>
              <a:off x="5170518" y="115806"/>
              <a:ext cx="1306482"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Dự</a:t>
              </a:r>
              <a:r>
                <a:rPr lang="en-GB" sz="1200" dirty="0">
                  <a:latin typeface="Arial" pitchFamily="34" charset="0"/>
                  <a:cs typeface="Arial" pitchFamily="34" charset="0"/>
                </a:rPr>
                <a:t> </a:t>
              </a:r>
              <a:r>
                <a:rPr lang="en-GB" sz="1200" dirty="0" err="1">
                  <a:latin typeface="Arial" pitchFamily="34" charset="0"/>
                  <a:cs typeface="Arial" pitchFamily="34" charset="0"/>
                </a:rPr>
                <a:t>đoán</a:t>
              </a:r>
              <a:endParaRPr lang="en-GB" sz="1200" dirty="0">
                <a:latin typeface="Arial" pitchFamily="34" charset="0"/>
                <a:cs typeface="Arial" pitchFamily="34" charset="0"/>
              </a:endParaRPr>
            </a:p>
          </p:txBody>
        </p:sp>
        <p:sp>
          <p:nvSpPr>
            <p:cNvPr id="133" name="TextBox 132">
              <a:extLst>
                <a:ext uri="{FF2B5EF4-FFF2-40B4-BE49-F238E27FC236}">
                  <a16:creationId xmlns:a16="http://schemas.microsoft.com/office/drawing/2014/main" id="{60267068-3DC5-4AFE-99D4-AAEBAB25FBBF}"/>
                </a:ext>
              </a:extLst>
            </p:cNvPr>
            <p:cNvSpPr txBox="1"/>
            <p:nvPr/>
          </p:nvSpPr>
          <p:spPr>
            <a:xfrm>
              <a:off x="7308818" y="124747"/>
              <a:ext cx="1463500" cy="276999"/>
            </a:xfrm>
            <a:prstGeom prst="rect">
              <a:avLst/>
            </a:prstGeom>
            <a:noFill/>
          </p:spPr>
          <p:txBody>
            <a:bodyPr wrap="square" rtlCol="0" anchor="ctr">
              <a:spAutoFit/>
            </a:bodyPr>
            <a:lstStyle>
              <a:defPPr>
                <a:defRPr lang="en-US"/>
              </a:defPPr>
              <a:lvl1pPr algn="ctr">
                <a:defRPr sz="1200">
                  <a:latin typeface="Arial" pitchFamily="34" charset="0"/>
                  <a:cs typeface="Arial" pitchFamily="34" charset="0"/>
                </a:defRPr>
              </a:lvl1pPr>
            </a:lstStyle>
            <a:p>
              <a:r>
                <a:rPr lang="en-GB" dirty="0" err="1"/>
                <a:t>Khuyến</a:t>
              </a:r>
              <a:r>
                <a:rPr lang="en-GB" dirty="0"/>
                <a:t> </a:t>
              </a:r>
              <a:r>
                <a:rPr lang="en-GB" dirty="0" err="1"/>
                <a:t>nghị</a:t>
              </a:r>
              <a:endParaRPr lang="en-GB" dirty="0"/>
            </a:p>
          </p:txBody>
        </p:sp>
      </p:grpSp>
    </p:spTree>
    <p:extLst>
      <p:ext uri="{BB962C8B-B14F-4D97-AF65-F5344CB8AC3E}">
        <p14:creationId xmlns:p14="http://schemas.microsoft.com/office/powerpoint/2010/main" val="429396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08E1CB-7B29-4B98-A9F3-8EF43E28995C}"/>
              </a:ext>
            </a:extLst>
          </p:cNvPr>
          <p:cNvGrpSpPr/>
          <p:nvPr/>
        </p:nvGrpSpPr>
        <p:grpSpPr>
          <a:xfrm>
            <a:off x="371682" y="90618"/>
            <a:ext cx="8400636" cy="345256"/>
            <a:chOff x="371682" y="90618"/>
            <a:chExt cx="8400636" cy="345256"/>
          </a:xfrm>
        </p:grpSpPr>
        <p:sp>
          <p:nvSpPr>
            <p:cNvPr id="123" name="Shape 230">
              <a:extLst>
                <a:ext uri="{FF2B5EF4-FFF2-40B4-BE49-F238E27FC236}">
                  <a16:creationId xmlns:a16="http://schemas.microsoft.com/office/drawing/2014/main" id="{17A1B1B2-D4FA-4BD4-B2AB-16ED14CACA4A}"/>
                </a:ext>
              </a:extLst>
            </p:cNvPr>
            <p:cNvSpPr/>
            <p:nvPr/>
          </p:nvSpPr>
          <p:spPr>
            <a:xfrm>
              <a:off x="371682" y="134417"/>
              <a:ext cx="8316000" cy="252000"/>
            </a:xfrm>
            <a:prstGeom prst="roundRect">
              <a:avLst>
                <a:gd name="adj" fmla="val 50000"/>
              </a:avLst>
            </a:prstGeom>
            <a:solidFill>
              <a:srgbClr val="EDEDED"/>
            </a:solidFill>
            <a:ln w="12700">
              <a:miter lim="400000"/>
            </a:ln>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24" name="TextBox 123">
              <a:extLst>
                <a:ext uri="{FF2B5EF4-FFF2-40B4-BE49-F238E27FC236}">
                  <a16:creationId xmlns:a16="http://schemas.microsoft.com/office/drawing/2014/main" id="{F6D45DC2-12C3-41F5-A187-25F6807DF300}"/>
                </a:ext>
              </a:extLst>
            </p:cNvPr>
            <p:cNvSpPr txBox="1"/>
            <p:nvPr/>
          </p:nvSpPr>
          <p:spPr>
            <a:xfrm>
              <a:off x="2728825" y="120332"/>
              <a:ext cx="1413045" cy="276999"/>
            </a:xfrm>
            <a:prstGeom prst="rect">
              <a:avLst/>
            </a:prstGeom>
            <a:noFill/>
          </p:spPr>
          <p:txBody>
            <a:bodyPr wrap="square" rtlCol="0" anchor="ctr">
              <a:spAutoFit/>
            </a:bodyPr>
            <a:lstStyle/>
            <a:p>
              <a:r>
                <a:rPr lang="en-GB" sz="1200" dirty="0" err="1">
                  <a:latin typeface="Arial" pitchFamily="34" charset="0"/>
                  <a:cs typeface="Arial" pitchFamily="34" charset="0"/>
                </a:rPr>
                <a:t>Phân</a:t>
              </a:r>
              <a:r>
                <a:rPr lang="en-GB" sz="1200" dirty="0">
                  <a:latin typeface="Arial" pitchFamily="34" charset="0"/>
                  <a:cs typeface="Arial" pitchFamily="34" charset="0"/>
                </a:rPr>
                <a:t> </a:t>
              </a:r>
              <a:r>
                <a:rPr lang="en-GB" sz="1200" dirty="0" err="1">
                  <a:latin typeface="Arial" pitchFamily="34" charset="0"/>
                  <a:cs typeface="Arial" pitchFamily="34" charset="0"/>
                </a:rPr>
                <a:t>tích</a:t>
              </a:r>
              <a:endParaRPr lang="en-GB" sz="1200" dirty="0">
                <a:latin typeface="Arial" pitchFamily="34" charset="0"/>
                <a:cs typeface="Arial" pitchFamily="34" charset="0"/>
              </a:endParaRPr>
            </a:p>
          </p:txBody>
        </p:sp>
        <p:sp>
          <p:nvSpPr>
            <p:cNvPr id="135" name="TextBox 134">
              <a:extLst>
                <a:ext uri="{FF2B5EF4-FFF2-40B4-BE49-F238E27FC236}">
                  <a16:creationId xmlns:a16="http://schemas.microsoft.com/office/drawing/2014/main" id="{6B59FAEA-E24D-48CB-B646-53E7746AA202}"/>
                </a:ext>
              </a:extLst>
            </p:cNvPr>
            <p:cNvSpPr txBox="1"/>
            <p:nvPr/>
          </p:nvSpPr>
          <p:spPr>
            <a:xfrm>
              <a:off x="457200" y="115805"/>
              <a:ext cx="1143001"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Tổng</a:t>
              </a:r>
              <a:r>
                <a:rPr lang="en-GB" sz="1200" dirty="0">
                  <a:latin typeface="Arial" pitchFamily="34" charset="0"/>
                  <a:cs typeface="Arial" pitchFamily="34" charset="0"/>
                </a:rPr>
                <a:t> </a:t>
              </a:r>
              <a:r>
                <a:rPr lang="en-GB" sz="1200" dirty="0" err="1">
                  <a:latin typeface="Arial" pitchFamily="34" charset="0"/>
                  <a:cs typeface="Arial" pitchFamily="34" charset="0"/>
                </a:rPr>
                <a:t>quan</a:t>
              </a:r>
              <a:endParaRPr lang="en-GB" sz="1200" dirty="0">
                <a:latin typeface="Arial" pitchFamily="34" charset="0"/>
                <a:cs typeface="Arial" pitchFamily="34" charset="0"/>
              </a:endParaRPr>
            </a:p>
          </p:txBody>
        </p:sp>
        <p:sp>
          <p:nvSpPr>
            <p:cNvPr id="130" name="TextBox 129">
              <a:extLst>
                <a:ext uri="{FF2B5EF4-FFF2-40B4-BE49-F238E27FC236}">
                  <a16:creationId xmlns:a16="http://schemas.microsoft.com/office/drawing/2014/main" id="{B8327D82-3B95-471F-A5E3-9BA5E9300633}"/>
                </a:ext>
              </a:extLst>
            </p:cNvPr>
            <p:cNvSpPr txBox="1"/>
            <p:nvPr/>
          </p:nvSpPr>
          <p:spPr>
            <a:xfrm>
              <a:off x="5170518" y="115806"/>
              <a:ext cx="1305600" cy="276999"/>
            </a:xfrm>
            <a:prstGeom prst="rect">
              <a:avLst/>
            </a:prstGeom>
            <a:noFill/>
          </p:spPr>
          <p:txBody>
            <a:bodyPr wrap="square" rtlCol="0" anchor="ctr">
              <a:spAutoFit/>
            </a:bodyPr>
            <a:lstStyle/>
            <a:p>
              <a:pPr algn="ctr"/>
              <a:r>
                <a:rPr lang="en-GB" sz="1200" dirty="0" err="1">
                  <a:latin typeface="Arial" pitchFamily="34" charset="0"/>
                  <a:cs typeface="Arial" pitchFamily="34" charset="0"/>
                </a:rPr>
                <a:t>Dự</a:t>
              </a:r>
              <a:r>
                <a:rPr lang="en-GB" sz="1200" dirty="0">
                  <a:latin typeface="Arial" pitchFamily="34" charset="0"/>
                  <a:cs typeface="Arial" pitchFamily="34" charset="0"/>
                </a:rPr>
                <a:t> </a:t>
              </a:r>
              <a:r>
                <a:rPr lang="en-GB" sz="1200" dirty="0" err="1">
                  <a:latin typeface="Arial" pitchFamily="34" charset="0"/>
                  <a:cs typeface="Arial" pitchFamily="34" charset="0"/>
                </a:rPr>
                <a:t>đoán</a:t>
              </a:r>
              <a:endParaRPr lang="en-GB" sz="1200" dirty="0">
                <a:latin typeface="Arial" pitchFamily="34" charset="0"/>
                <a:cs typeface="Arial" pitchFamily="34" charset="0"/>
              </a:endParaRPr>
            </a:p>
          </p:txBody>
        </p:sp>
        <p:sp>
          <p:nvSpPr>
            <p:cNvPr id="136" name="Shape 231">
              <a:extLst>
                <a:ext uri="{FF2B5EF4-FFF2-40B4-BE49-F238E27FC236}">
                  <a16:creationId xmlns:a16="http://schemas.microsoft.com/office/drawing/2014/main" id="{56A63E97-017C-44AF-BE79-FDA412FD9F1E}"/>
                </a:ext>
              </a:extLst>
            </p:cNvPr>
            <p:cNvSpPr/>
            <p:nvPr/>
          </p:nvSpPr>
          <p:spPr>
            <a:xfrm>
              <a:off x="7381200" y="90618"/>
              <a:ext cx="1305600" cy="345256"/>
            </a:xfrm>
            <a:prstGeom prst="roundRect">
              <a:avLst>
                <a:gd name="adj" fmla="val 50000"/>
              </a:avLst>
            </a:prstGeom>
            <a:solidFill>
              <a:srgbClr val="FFC601"/>
            </a:solidFill>
            <a:ln w="12700">
              <a:miter lim="400000"/>
            </a:ln>
            <a:effectLst>
              <a:outerShdw blurRad="177800" dist="25400" dir="5400000" rotWithShape="0">
                <a:srgbClr val="000000">
                  <a:alpha val="51898"/>
                </a:srgbClr>
              </a:outerShdw>
            </a:effectLst>
          </p:spPr>
          <p:txBody>
            <a:bodyPr lIns="50141" tIns="50141" rIns="50141" bIns="50141" anchor="ctr"/>
            <a:lstStyle/>
            <a:p>
              <a:pPr algn="ctr" defTabSz="813271" hangingPunct="0">
                <a:defRPr sz="3200">
                  <a:solidFill>
                    <a:srgbClr val="FFFFFF"/>
                  </a:solidFill>
                </a:defRPr>
              </a:pPr>
              <a:endParaRPr sz="3200" kern="0">
                <a:solidFill>
                  <a:srgbClr val="FFFFFF"/>
                </a:solidFill>
                <a:latin typeface="Arial" pitchFamily="34" charset="0"/>
                <a:ea typeface="+mj-ea"/>
                <a:cs typeface="Arial" pitchFamily="34" charset="0"/>
                <a:sym typeface="Helvetica Light"/>
              </a:endParaRPr>
            </a:p>
          </p:txBody>
        </p:sp>
        <p:sp>
          <p:nvSpPr>
            <p:cNvPr id="133" name="TextBox 132">
              <a:extLst>
                <a:ext uri="{FF2B5EF4-FFF2-40B4-BE49-F238E27FC236}">
                  <a16:creationId xmlns:a16="http://schemas.microsoft.com/office/drawing/2014/main" id="{60267068-3DC5-4AFE-99D4-AAEBAB25FBBF}"/>
                </a:ext>
              </a:extLst>
            </p:cNvPr>
            <p:cNvSpPr txBox="1"/>
            <p:nvPr/>
          </p:nvSpPr>
          <p:spPr>
            <a:xfrm>
              <a:off x="7308818" y="124747"/>
              <a:ext cx="1463500" cy="276999"/>
            </a:xfrm>
            <a:prstGeom prst="rect">
              <a:avLst/>
            </a:prstGeom>
            <a:noFill/>
          </p:spPr>
          <p:txBody>
            <a:bodyPr wrap="square" rtlCol="0" anchor="ctr">
              <a:spAutoFit/>
            </a:bodyPr>
            <a:lstStyle>
              <a:defPPr>
                <a:defRPr lang="en-US"/>
              </a:defPPr>
              <a:lvl1pPr algn="ctr">
                <a:defRPr sz="1200">
                  <a:latin typeface="Arial" pitchFamily="34" charset="0"/>
                  <a:cs typeface="Arial" pitchFamily="34" charset="0"/>
                </a:defRPr>
              </a:lvl1pPr>
            </a:lstStyle>
            <a:p>
              <a:r>
                <a:rPr lang="en-GB" dirty="0" err="1"/>
                <a:t>Khuyến</a:t>
              </a:r>
              <a:r>
                <a:rPr lang="en-GB" dirty="0"/>
                <a:t> </a:t>
              </a:r>
              <a:r>
                <a:rPr lang="en-GB" dirty="0" err="1"/>
                <a:t>nghị</a:t>
              </a:r>
              <a:endParaRPr lang="en-GB" dirty="0"/>
            </a:p>
          </p:txBody>
        </p:sp>
      </p:grpSp>
    </p:spTree>
    <p:extLst>
      <p:ext uri="{BB962C8B-B14F-4D97-AF65-F5344CB8AC3E}">
        <p14:creationId xmlns:p14="http://schemas.microsoft.com/office/powerpoint/2010/main" val="423060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Kết quả hình ảnh cho create new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0178" name="Picture 2" descr="Kết quả hình ảnh cho thank yo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143376"/>
            <a:ext cx="840105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21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 name="ARTICULATE_REFERENCE_ID" val="41d1c097-02cd-4dd5-8ee1-cd89392670b6"/>
  <p:tag name="ARTICULATE_SLIDE_COUNT" val="5"/>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6558178-c:\users\nicole\desktop\12daysoftabs\ppt\template3\ppttabstemplate3.pptx"/>
  <p:tag name="ARTICULATE_PRESENTER_VERSION" val="7"/>
  <p:tag name="ARTICULATE_USED_PAGE_ORIENTATION" val="1"/>
  <p:tag name="ARTICULATE_USED_PAGE_SIZE" val="1"/>
</p:tagLst>
</file>

<file path=ppt/theme/theme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5_Template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ITL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15932</TotalTime>
  <Words>189</Words>
  <Application>Microsoft Office PowerPoint</Application>
  <PresentationFormat>On-screen Show (16:9)</PresentationFormat>
  <Paragraphs>60</Paragraphs>
  <Slides>9</Slides>
  <Notes>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9</vt:i4>
      </vt:variant>
    </vt:vector>
  </HeadingPairs>
  <TitlesOfParts>
    <vt:vector size="21" baseType="lpstr">
      <vt:lpstr>Open Sans</vt:lpstr>
      <vt:lpstr>Arial</vt:lpstr>
      <vt:lpstr>Calibri</vt:lpstr>
      <vt:lpstr>Calibri Light</vt:lpstr>
      <vt:lpstr>Helvetica</vt:lpstr>
      <vt:lpstr>Segoe UI</vt:lpstr>
      <vt:lpstr>Segoe UI Light</vt:lpstr>
      <vt:lpstr>Segoe UI Semibold</vt:lpstr>
      <vt:lpstr>5_Office Theme</vt:lpstr>
      <vt:lpstr>65_Template PresentationGo</vt:lpstr>
      <vt:lpstr>TITLES</vt:lpstr>
      <vt:lpstr>1_TITLES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dc:creator>
  <cp:lastModifiedBy>Ngọc Thạch Nguyen</cp:lastModifiedBy>
  <cp:revision>2025</cp:revision>
  <dcterms:created xsi:type="dcterms:W3CDTF">2015-12-17T14:49:04Z</dcterms:created>
  <dcterms:modified xsi:type="dcterms:W3CDTF">2024-09-16T04:28:33Z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05583104-F724-460B-B9FD-996F86502E39</vt:lpwstr>
  </property>
  <property fmtid="{D5CDD505-2E9C-101B-9397-08002B2CF9AE}" pid="3" name="ArticulatePath">
    <vt:lpwstr>Presentation1</vt:lpwstr>
  </property>
  <property fmtid="{D5CDD505-2E9C-101B-9397-08002B2CF9AE}" pid="4" name="ArticulateProjectVersion">
    <vt:lpwstr>7</vt:lpwstr>
  </property>
  <property fmtid="{D5CDD505-2E9C-101B-9397-08002B2CF9AE}" pid="5" name="ArticulateUseProject">
    <vt:lpwstr>1</vt:lpwstr>
  </property>
  <property fmtid="{D5CDD505-2E9C-101B-9397-08002B2CF9AE}" pid="6" name="ArticulateProjectFull">
    <vt:lpwstr>C:\Users\Nicole\Desktop\12DaysofTabs\PPT\Template3\PPTTabsTemplate3.ppta</vt:lpwstr>
  </property>
</Properties>
</file>